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4"/>
    <p:sldMasterId id="2147483719" r:id="rId5"/>
  </p:sldMasterIdLst>
  <p:notesMasterIdLst>
    <p:notesMasterId r:id="rId23"/>
  </p:notesMasterIdLst>
  <p:handoutMasterIdLst>
    <p:handoutMasterId r:id="rId24"/>
  </p:handoutMasterIdLst>
  <p:sldIdLst>
    <p:sldId id="256" r:id="rId6"/>
    <p:sldId id="313" r:id="rId7"/>
    <p:sldId id="321" r:id="rId8"/>
    <p:sldId id="312" r:id="rId9"/>
    <p:sldId id="324" r:id="rId10"/>
    <p:sldId id="338" r:id="rId11"/>
    <p:sldId id="323" r:id="rId12"/>
    <p:sldId id="325" r:id="rId13"/>
    <p:sldId id="326" r:id="rId14"/>
    <p:sldId id="328" r:id="rId15"/>
    <p:sldId id="329" r:id="rId16"/>
    <p:sldId id="335" r:id="rId17"/>
    <p:sldId id="336" r:id="rId18"/>
    <p:sldId id="337" r:id="rId19"/>
    <p:sldId id="334" r:id="rId20"/>
    <p:sldId id="320" r:id="rId21"/>
    <p:sldId id="258" r:id="rId22"/>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676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9" d="100"/>
          <a:sy n="159" d="100"/>
        </p:scale>
        <p:origin x="2406" y="13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C66213-1CFA-2D4A-99E9-3C27F4B997E7}" type="doc">
      <dgm:prSet loTypeId="urn:microsoft.com/office/officeart/2005/8/layout/hierarchy1" loCatId="" qsTypeId="urn:microsoft.com/office/officeart/2005/8/quickstyle/3D3" qsCatId="3D" csTypeId="urn:microsoft.com/office/officeart/2005/8/colors/accent1_2" csCatId="accent1" phldr="1"/>
      <dgm:spPr/>
      <dgm:t>
        <a:bodyPr/>
        <a:lstStyle/>
        <a:p>
          <a:endParaRPr lang="en-US"/>
        </a:p>
      </dgm:t>
    </dgm:pt>
    <dgm:pt modelId="{B3A03DA5-97EE-0348-888D-4948C182715B}">
      <dgm:prSet phldrT="[Text]"/>
      <dgm:spPr/>
      <dgm:t>
        <a:bodyPr/>
        <a:lstStyle/>
        <a:p>
          <a:r>
            <a:rPr lang="en-US" dirty="0"/>
            <a:t>Memory</a:t>
          </a:r>
        </a:p>
      </dgm:t>
    </dgm:pt>
    <dgm:pt modelId="{A5E19F06-8D30-1A40-A501-670441903276}" type="parTrans" cxnId="{7FE67D07-C450-304E-968B-33E365A368CB}">
      <dgm:prSet/>
      <dgm:spPr/>
      <dgm:t>
        <a:bodyPr/>
        <a:lstStyle/>
        <a:p>
          <a:endParaRPr lang="en-US"/>
        </a:p>
      </dgm:t>
    </dgm:pt>
    <dgm:pt modelId="{14E222B7-FA93-C14A-8DB5-D3A86862D4C3}" type="sibTrans" cxnId="{7FE67D07-C450-304E-968B-33E365A368CB}">
      <dgm:prSet/>
      <dgm:spPr/>
      <dgm:t>
        <a:bodyPr/>
        <a:lstStyle/>
        <a:p>
          <a:endParaRPr lang="en-US"/>
        </a:p>
      </dgm:t>
    </dgm:pt>
    <dgm:pt modelId="{CA185D7A-6F67-5E4F-92C5-E22490B63A5A}">
      <dgm:prSet phldrT="[Text]"/>
      <dgm:spPr/>
      <dgm:t>
        <a:bodyPr/>
        <a:lstStyle/>
        <a:p>
          <a:r>
            <a:rPr lang="en-US" dirty="0"/>
            <a:t>Sensory (&lt; 1 sec)</a:t>
          </a:r>
        </a:p>
      </dgm:t>
    </dgm:pt>
    <dgm:pt modelId="{1BBD0F70-EC5A-3444-8DF5-6D16E2C91EF2}" type="parTrans" cxnId="{C97C9CCC-27A2-2848-9BC2-822DBAEED7B8}">
      <dgm:prSet/>
      <dgm:spPr/>
      <dgm:t>
        <a:bodyPr/>
        <a:lstStyle/>
        <a:p>
          <a:endParaRPr lang="en-US"/>
        </a:p>
      </dgm:t>
    </dgm:pt>
    <dgm:pt modelId="{98AFB241-AE21-9D4A-8CAC-F30D409D07B8}" type="sibTrans" cxnId="{C97C9CCC-27A2-2848-9BC2-822DBAEED7B8}">
      <dgm:prSet/>
      <dgm:spPr/>
      <dgm:t>
        <a:bodyPr/>
        <a:lstStyle/>
        <a:p>
          <a:endParaRPr lang="en-US"/>
        </a:p>
      </dgm:t>
    </dgm:pt>
    <dgm:pt modelId="{011D7311-D977-AC40-8439-3A52AC07DED3}">
      <dgm:prSet phldrT="[Text]"/>
      <dgm:spPr/>
      <dgm:t>
        <a:bodyPr/>
        <a:lstStyle/>
        <a:p>
          <a:r>
            <a:rPr lang="en-US" dirty="0"/>
            <a:t>Working/Short-term (&lt;1 min)</a:t>
          </a:r>
        </a:p>
      </dgm:t>
    </dgm:pt>
    <dgm:pt modelId="{2C325F0E-4D1C-A74B-9677-843EBC9A74BE}" type="parTrans" cxnId="{A6D7F8BC-FBFA-A747-9673-3F89C26094B2}">
      <dgm:prSet/>
      <dgm:spPr/>
      <dgm:t>
        <a:bodyPr/>
        <a:lstStyle/>
        <a:p>
          <a:endParaRPr lang="en-US"/>
        </a:p>
      </dgm:t>
    </dgm:pt>
    <dgm:pt modelId="{CB039C79-F49E-6442-993E-A8D98FE72FC1}" type="sibTrans" cxnId="{A6D7F8BC-FBFA-A747-9673-3F89C26094B2}">
      <dgm:prSet/>
      <dgm:spPr/>
      <dgm:t>
        <a:bodyPr/>
        <a:lstStyle/>
        <a:p>
          <a:endParaRPr lang="en-US"/>
        </a:p>
      </dgm:t>
    </dgm:pt>
    <dgm:pt modelId="{10FF1FCC-477C-E847-B656-45506571ACFB}">
      <dgm:prSet phldrT="[Text]"/>
      <dgm:spPr/>
      <dgm:t>
        <a:bodyPr/>
        <a:lstStyle/>
        <a:p>
          <a:r>
            <a:rPr lang="en-US" dirty="0"/>
            <a:t>Long-term (&lt; end of days)</a:t>
          </a:r>
        </a:p>
      </dgm:t>
    </dgm:pt>
    <dgm:pt modelId="{821E3135-7945-D946-9F7F-FA7A1C49FF1B}" type="parTrans" cxnId="{A4207A4D-0B64-9D49-B326-5BF39A379D6F}">
      <dgm:prSet/>
      <dgm:spPr/>
      <dgm:t>
        <a:bodyPr/>
        <a:lstStyle/>
        <a:p>
          <a:endParaRPr lang="en-US"/>
        </a:p>
      </dgm:t>
    </dgm:pt>
    <dgm:pt modelId="{45947897-4997-564D-A027-BD13C9DF1AA8}" type="sibTrans" cxnId="{A4207A4D-0B64-9D49-B326-5BF39A379D6F}">
      <dgm:prSet/>
      <dgm:spPr/>
      <dgm:t>
        <a:bodyPr/>
        <a:lstStyle/>
        <a:p>
          <a:endParaRPr lang="en-US"/>
        </a:p>
      </dgm:t>
    </dgm:pt>
    <dgm:pt modelId="{8A7713E3-2D57-554C-9877-270B7EF06E79}">
      <dgm:prSet/>
      <dgm:spPr/>
      <dgm:t>
        <a:bodyPr/>
        <a:lstStyle/>
        <a:p>
          <a:r>
            <a:rPr lang="en-US" dirty="0"/>
            <a:t>Procedural (implicit; skills)</a:t>
          </a:r>
        </a:p>
      </dgm:t>
    </dgm:pt>
    <dgm:pt modelId="{3652A4CA-0DFE-FF40-BBA5-743A39037D64}" type="parTrans" cxnId="{AE1B7EBA-1D45-904D-8F19-43F467BDB5F6}">
      <dgm:prSet/>
      <dgm:spPr/>
      <dgm:t>
        <a:bodyPr/>
        <a:lstStyle/>
        <a:p>
          <a:endParaRPr lang="en-US"/>
        </a:p>
      </dgm:t>
    </dgm:pt>
    <dgm:pt modelId="{F04D2846-440F-F742-92BB-AD6B8FDF9F79}" type="sibTrans" cxnId="{AE1B7EBA-1D45-904D-8F19-43F467BDB5F6}">
      <dgm:prSet/>
      <dgm:spPr/>
      <dgm:t>
        <a:bodyPr/>
        <a:lstStyle/>
        <a:p>
          <a:endParaRPr lang="en-US"/>
        </a:p>
      </dgm:t>
    </dgm:pt>
    <dgm:pt modelId="{894CA927-CFE4-8D44-AB81-BFB1057F6230}">
      <dgm:prSet/>
      <dgm:spPr/>
      <dgm:t>
        <a:bodyPr/>
        <a:lstStyle/>
        <a:p>
          <a:r>
            <a:rPr lang="en-US" dirty="0"/>
            <a:t>Declarative (explicit; facts)</a:t>
          </a:r>
        </a:p>
      </dgm:t>
    </dgm:pt>
    <dgm:pt modelId="{FFB89C14-3771-F04D-8678-3B37E4E3DC52}" type="parTrans" cxnId="{CACD4D64-705A-3E4F-AF53-068611D7E5C4}">
      <dgm:prSet/>
      <dgm:spPr/>
      <dgm:t>
        <a:bodyPr/>
        <a:lstStyle/>
        <a:p>
          <a:endParaRPr lang="en-US"/>
        </a:p>
      </dgm:t>
    </dgm:pt>
    <dgm:pt modelId="{5B9EA84D-3674-444D-A202-E058B1ECE857}" type="sibTrans" cxnId="{CACD4D64-705A-3E4F-AF53-068611D7E5C4}">
      <dgm:prSet/>
      <dgm:spPr/>
      <dgm:t>
        <a:bodyPr/>
        <a:lstStyle/>
        <a:p>
          <a:endParaRPr lang="en-US"/>
        </a:p>
      </dgm:t>
    </dgm:pt>
    <dgm:pt modelId="{64FE33A1-93BE-2B41-AC84-1F29E55010DF}">
      <dgm:prSet/>
      <dgm:spPr/>
      <dgm:t>
        <a:bodyPr/>
        <a:lstStyle/>
        <a:p>
          <a:r>
            <a:rPr lang="en-US" dirty="0"/>
            <a:t>Episodic</a:t>
          </a:r>
        </a:p>
      </dgm:t>
    </dgm:pt>
    <dgm:pt modelId="{58AB2DBD-AC98-2F4D-955A-3911D4FDD5AD}" type="parTrans" cxnId="{CC0ABDEA-B566-FE45-BDB5-3D1C416B8E00}">
      <dgm:prSet/>
      <dgm:spPr/>
      <dgm:t>
        <a:bodyPr/>
        <a:lstStyle/>
        <a:p>
          <a:endParaRPr lang="en-US"/>
        </a:p>
      </dgm:t>
    </dgm:pt>
    <dgm:pt modelId="{8DDB84B5-8E50-8648-99E9-D0646A9A6815}" type="sibTrans" cxnId="{CC0ABDEA-B566-FE45-BDB5-3D1C416B8E00}">
      <dgm:prSet/>
      <dgm:spPr/>
      <dgm:t>
        <a:bodyPr/>
        <a:lstStyle/>
        <a:p>
          <a:endParaRPr lang="en-US"/>
        </a:p>
      </dgm:t>
    </dgm:pt>
    <dgm:pt modelId="{AF6DB731-7FBC-D243-A488-5C14E3B8E7E2}">
      <dgm:prSet/>
      <dgm:spPr/>
      <dgm:t>
        <a:bodyPr/>
        <a:lstStyle/>
        <a:p>
          <a:r>
            <a:rPr lang="en-US" dirty="0"/>
            <a:t>Semantic</a:t>
          </a:r>
        </a:p>
      </dgm:t>
    </dgm:pt>
    <dgm:pt modelId="{99C1AE7E-D104-DE40-9E05-753DD6E648F9}" type="parTrans" cxnId="{675E65A6-CFDF-244F-B04F-A357CF7588E9}">
      <dgm:prSet/>
      <dgm:spPr/>
      <dgm:t>
        <a:bodyPr/>
        <a:lstStyle/>
        <a:p>
          <a:endParaRPr lang="en-US"/>
        </a:p>
      </dgm:t>
    </dgm:pt>
    <dgm:pt modelId="{662751C7-643E-0748-A41D-893ED484DEE7}" type="sibTrans" cxnId="{675E65A6-CFDF-244F-B04F-A357CF7588E9}">
      <dgm:prSet/>
      <dgm:spPr/>
      <dgm:t>
        <a:bodyPr/>
        <a:lstStyle/>
        <a:p>
          <a:endParaRPr lang="en-US"/>
        </a:p>
      </dgm:t>
    </dgm:pt>
    <dgm:pt modelId="{C8D3BDC4-4861-3041-9F9D-375DAAA2334E}">
      <dgm:prSet phldrT="[Text]"/>
      <dgm:spPr/>
      <dgm:t>
        <a:bodyPr/>
        <a:lstStyle/>
        <a:p>
          <a:r>
            <a:rPr lang="en-US" dirty="0"/>
            <a:t>Iconic (images)</a:t>
          </a:r>
        </a:p>
      </dgm:t>
    </dgm:pt>
    <dgm:pt modelId="{32388BCB-C742-F047-99AD-D83C4979CD4F}" type="parTrans" cxnId="{59151EA9-4AB7-994C-B7F0-CEECFDAD8F32}">
      <dgm:prSet/>
      <dgm:spPr/>
      <dgm:t>
        <a:bodyPr/>
        <a:lstStyle/>
        <a:p>
          <a:endParaRPr lang="en-US"/>
        </a:p>
      </dgm:t>
    </dgm:pt>
    <dgm:pt modelId="{E5B00318-F5E9-A54C-A826-F7D5A169E283}" type="sibTrans" cxnId="{59151EA9-4AB7-994C-B7F0-CEECFDAD8F32}">
      <dgm:prSet/>
      <dgm:spPr/>
      <dgm:t>
        <a:bodyPr/>
        <a:lstStyle/>
        <a:p>
          <a:endParaRPr lang="en-US"/>
        </a:p>
      </dgm:t>
    </dgm:pt>
    <dgm:pt modelId="{CF62A00E-67AA-4F45-A566-F84E54D91BB2}">
      <dgm:prSet phldrT="[Text]"/>
      <dgm:spPr/>
      <dgm:t>
        <a:bodyPr/>
        <a:lstStyle/>
        <a:p>
          <a:r>
            <a:rPr lang="en-US" dirty="0"/>
            <a:t>Echoic (sounds)</a:t>
          </a:r>
        </a:p>
      </dgm:t>
    </dgm:pt>
    <dgm:pt modelId="{26087947-E71E-4546-9F05-4EED3C5117B9}" type="parTrans" cxnId="{1BA96C7F-1E62-1A44-BC02-A6227154A77E}">
      <dgm:prSet/>
      <dgm:spPr/>
      <dgm:t>
        <a:bodyPr/>
        <a:lstStyle/>
        <a:p>
          <a:endParaRPr lang="en-US"/>
        </a:p>
      </dgm:t>
    </dgm:pt>
    <dgm:pt modelId="{A90FD8F9-4AE6-4041-AE33-1ABE48AC4A51}" type="sibTrans" cxnId="{1BA96C7F-1E62-1A44-BC02-A6227154A77E}">
      <dgm:prSet/>
      <dgm:spPr/>
      <dgm:t>
        <a:bodyPr/>
        <a:lstStyle/>
        <a:p>
          <a:endParaRPr lang="en-US"/>
        </a:p>
      </dgm:t>
    </dgm:pt>
    <dgm:pt modelId="{2CDE485E-52C7-4340-BD83-C3D08F640CCC}" type="pres">
      <dgm:prSet presAssocID="{DCC66213-1CFA-2D4A-99E9-3C27F4B997E7}" presName="hierChild1" presStyleCnt="0">
        <dgm:presLayoutVars>
          <dgm:chPref val="1"/>
          <dgm:dir/>
          <dgm:animOne val="branch"/>
          <dgm:animLvl val="lvl"/>
          <dgm:resizeHandles/>
        </dgm:presLayoutVars>
      </dgm:prSet>
      <dgm:spPr/>
    </dgm:pt>
    <dgm:pt modelId="{C7CBEE8A-87A0-9042-BE55-EE231640DEE2}" type="pres">
      <dgm:prSet presAssocID="{B3A03DA5-97EE-0348-888D-4948C182715B}" presName="hierRoot1" presStyleCnt="0"/>
      <dgm:spPr/>
    </dgm:pt>
    <dgm:pt modelId="{6FE51D4D-EE8C-AA47-BB13-BF24C4E26A7B}" type="pres">
      <dgm:prSet presAssocID="{B3A03DA5-97EE-0348-888D-4948C182715B}" presName="composite" presStyleCnt="0"/>
      <dgm:spPr/>
    </dgm:pt>
    <dgm:pt modelId="{A2D32D32-4CFC-C247-94FD-E56E0368EA4E}" type="pres">
      <dgm:prSet presAssocID="{B3A03DA5-97EE-0348-888D-4948C182715B}" presName="background" presStyleLbl="node0" presStyleIdx="0" presStyleCnt="1"/>
      <dgm:spPr/>
    </dgm:pt>
    <dgm:pt modelId="{F72ED5A3-D851-D241-B1DA-96785F3DC293}" type="pres">
      <dgm:prSet presAssocID="{B3A03DA5-97EE-0348-888D-4948C182715B}" presName="text" presStyleLbl="fgAcc0" presStyleIdx="0" presStyleCnt="1">
        <dgm:presLayoutVars>
          <dgm:chPref val="3"/>
        </dgm:presLayoutVars>
      </dgm:prSet>
      <dgm:spPr/>
    </dgm:pt>
    <dgm:pt modelId="{A9B2EF26-443F-C143-AA68-950EFBF780A1}" type="pres">
      <dgm:prSet presAssocID="{B3A03DA5-97EE-0348-888D-4948C182715B}" presName="hierChild2" presStyleCnt="0"/>
      <dgm:spPr/>
    </dgm:pt>
    <dgm:pt modelId="{7C8B1F38-FD42-C14D-AD0E-63F06B3327A7}" type="pres">
      <dgm:prSet presAssocID="{1BBD0F70-EC5A-3444-8DF5-6D16E2C91EF2}" presName="Name10" presStyleLbl="parChTrans1D2" presStyleIdx="0" presStyleCnt="3"/>
      <dgm:spPr/>
    </dgm:pt>
    <dgm:pt modelId="{5EAC660D-CDFA-854F-B08C-461B6437CB6B}" type="pres">
      <dgm:prSet presAssocID="{CA185D7A-6F67-5E4F-92C5-E22490B63A5A}" presName="hierRoot2" presStyleCnt="0"/>
      <dgm:spPr/>
    </dgm:pt>
    <dgm:pt modelId="{483B50BD-FAA2-AE4A-8841-6B62A00F0F06}" type="pres">
      <dgm:prSet presAssocID="{CA185D7A-6F67-5E4F-92C5-E22490B63A5A}" presName="composite2" presStyleCnt="0"/>
      <dgm:spPr/>
    </dgm:pt>
    <dgm:pt modelId="{08E51553-9526-C849-A2A5-4D6CE3266DC4}" type="pres">
      <dgm:prSet presAssocID="{CA185D7A-6F67-5E4F-92C5-E22490B63A5A}" presName="background2" presStyleLbl="node2" presStyleIdx="0" presStyleCnt="3"/>
      <dgm:spPr/>
    </dgm:pt>
    <dgm:pt modelId="{CBFED8D9-E037-9345-B804-EA191250739B}" type="pres">
      <dgm:prSet presAssocID="{CA185D7A-6F67-5E4F-92C5-E22490B63A5A}" presName="text2" presStyleLbl="fgAcc2" presStyleIdx="0" presStyleCnt="3">
        <dgm:presLayoutVars>
          <dgm:chPref val="3"/>
        </dgm:presLayoutVars>
      </dgm:prSet>
      <dgm:spPr/>
    </dgm:pt>
    <dgm:pt modelId="{D5F31DB1-0DF9-CD47-BBF9-40C33E5852B5}" type="pres">
      <dgm:prSet presAssocID="{CA185D7A-6F67-5E4F-92C5-E22490B63A5A}" presName="hierChild3" presStyleCnt="0"/>
      <dgm:spPr/>
    </dgm:pt>
    <dgm:pt modelId="{4D935715-D7FD-1E49-BAC2-3AC67BEE4EEB}" type="pres">
      <dgm:prSet presAssocID="{32388BCB-C742-F047-99AD-D83C4979CD4F}" presName="Name17" presStyleLbl="parChTrans1D3" presStyleIdx="0" presStyleCnt="4"/>
      <dgm:spPr/>
    </dgm:pt>
    <dgm:pt modelId="{447D455B-9424-9C40-B2D4-43CCC0E39E61}" type="pres">
      <dgm:prSet presAssocID="{C8D3BDC4-4861-3041-9F9D-375DAAA2334E}" presName="hierRoot3" presStyleCnt="0"/>
      <dgm:spPr/>
    </dgm:pt>
    <dgm:pt modelId="{A8339BCE-90B9-AA4B-8050-CA0CB31ADBAF}" type="pres">
      <dgm:prSet presAssocID="{C8D3BDC4-4861-3041-9F9D-375DAAA2334E}" presName="composite3" presStyleCnt="0"/>
      <dgm:spPr/>
    </dgm:pt>
    <dgm:pt modelId="{A82AD912-FC9A-E644-A7FF-BF3256628B2C}" type="pres">
      <dgm:prSet presAssocID="{C8D3BDC4-4861-3041-9F9D-375DAAA2334E}" presName="background3" presStyleLbl="node3" presStyleIdx="0" presStyleCnt="4"/>
      <dgm:spPr/>
    </dgm:pt>
    <dgm:pt modelId="{16AB4B11-D39F-114E-8E3A-084E3E56A1A3}" type="pres">
      <dgm:prSet presAssocID="{C8D3BDC4-4861-3041-9F9D-375DAAA2334E}" presName="text3" presStyleLbl="fgAcc3" presStyleIdx="0" presStyleCnt="4">
        <dgm:presLayoutVars>
          <dgm:chPref val="3"/>
        </dgm:presLayoutVars>
      </dgm:prSet>
      <dgm:spPr/>
    </dgm:pt>
    <dgm:pt modelId="{CF43D580-0700-4642-B60A-B6A6A936067E}" type="pres">
      <dgm:prSet presAssocID="{C8D3BDC4-4861-3041-9F9D-375DAAA2334E}" presName="hierChild4" presStyleCnt="0"/>
      <dgm:spPr/>
    </dgm:pt>
    <dgm:pt modelId="{5F2481A2-95D8-E849-A5FA-7AD4A505069F}" type="pres">
      <dgm:prSet presAssocID="{26087947-E71E-4546-9F05-4EED3C5117B9}" presName="Name17" presStyleLbl="parChTrans1D3" presStyleIdx="1" presStyleCnt="4"/>
      <dgm:spPr/>
    </dgm:pt>
    <dgm:pt modelId="{EA51148C-4D9B-A348-A777-46FC6344FEE9}" type="pres">
      <dgm:prSet presAssocID="{CF62A00E-67AA-4F45-A566-F84E54D91BB2}" presName="hierRoot3" presStyleCnt="0"/>
      <dgm:spPr/>
    </dgm:pt>
    <dgm:pt modelId="{710394BF-6436-F84A-B607-66A98D375496}" type="pres">
      <dgm:prSet presAssocID="{CF62A00E-67AA-4F45-A566-F84E54D91BB2}" presName="composite3" presStyleCnt="0"/>
      <dgm:spPr/>
    </dgm:pt>
    <dgm:pt modelId="{3BF1444E-F7FB-284F-93F5-98A8B3EE7A78}" type="pres">
      <dgm:prSet presAssocID="{CF62A00E-67AA-4F45-A566-F84E54D91BB2}" presName="background3" presStyleLbl="node3" presStyleIdx="1" presStyleCnt="4"/>
      <dgm:spPr/>
    </dgm:pt>
    <dgm:pt modelId="{65C467EE-7E1B-3C4D-BD8D-55D6A405B9D7}" type="pres">
      <dgm:prSet presAssocID="{CF62A00E-67AA-4F45-A566-F84E54D91BB2}" presName="text3" presStyleLbl="fgAcc3" presStyleIdx="1" presStyleCnt="4">
        <dgm:presLayoutVars>
          <dgm:chPref val="3"/>
        </dgm:presLayoutVars>
      </dgm:prSet>
      <dgm:spPr/>
    </dgm:pt>
    <dgm:pt modelId="{D1A4537C-1832-8445-A286-B6B45EA41FFF}" type="pres">
      <dgm:prSet presAssocID="{CF62A00E-67AA-4F45-A566-F84E54D91BB2}" presName="hierChild4" presStyleCnt="0"/>
      <dgm:spPr/>
    </dgm:pt>
    <dgm:pt modelId="{3F021DAE-CA36-2D4E-9CB3-B7C24CDF8876}" type="pres">
      <dgm:prSet presAssocID="{2C325F0E-4D1C-A74B-9677-843EBC9A74BE}" presName="Name10" presStyleLbl="parChTrans1D2" presStyleIdx="1" presStyleCnt="3"/>
      <dgm:spPr/>
    </dgm:pt>
    <dgm:pt modelId="{F9E4DF4C-DA3E-FE4B-AB41-6D244AE407B4}" type="pres">
      <dgm:prSet presAssocID="{011D7311-D977-AC40-8439-3A52AC07DED3}" presName="hierRoot2" presStyleCnt="0"/>
      <dgm:spPr/>
    </dgm:pt>
    <dgm:pt modelId="{A8DF4096-2D6C-BD40-BB91-CCF9BAB6C65B}" type="pres">
      <dgm:prSet presAssocID="{011D7311-D977-AC40-8439-3A52AC07DED3}" presName="composite2" presStyleCnt="0"/>
      <dgm:spPr/>
    </dgm:pt>
    <dgm:pt modelId="{1474218D-12CF-2A49-8696-5E7903A6C8AD}" type="pres">
      <dgm:prSet presAssocID="{011D7311-D977-AC40-8439-3A52AC07DED3}" presName="background2" presStyleLbl="node2" presStyleIdx="1" presStyleCnt="3"/>
      <dgm:spPr/>
    </dgm:pt>
    <dgm:pt modelId="{8E96E743-657D-6E4E-91A9-451005C677F0}" type="pres">
      <dgm:prSet presAssocID="{011D7311-D977-AC40-8439-3A52AC07DED3}" presName="text2" presStyleLbl="fgAcc2" presStyleIdx="1" presStyleCnt="3">
        <dgm:presLayoutVars>
          <dgm:chPref val="3"/>
        </dgm:presLayoutVars>
      </dgm:prSet>
      <dgm:spPr/>
    </dgm:pt>
    <dgm:pt modelId="{71CCB185-6013-0647-8A72-7D719453D911}" type="pres">
      <dgm:prSet presAssocID="{011D7311-D977-AC40-8439-3A52AC07DED3}" presName="hierChild3" presStyleCnt="0"/>
      <dgm:spPr/>
    </dgm:pt>
    <dgm:pt modelId="{C04A7A7A-82DB-8C46-B124-91A4C8C73DC5}" type="pres">
      <dgm:prSet presAssocID="{821E3135-7945-D946-9F7F-FA7A1C49FF1B}" presName="Name10" presStyleLbl="parChTrans1D2" presStyleIdx="2" presStyleCnt="3"/>
      <dgm:spPr/>
    </dgm:pt>
    <dgm:pt modelId="{71A03EC0-FD26-8C4F-B786-42D32045C690}" type="pres">
      <dgm:prSet presAssocID="{10FF1FCC-477C-E847-B656-45506571ACFB}" presName="hierRoot2" presStyleCnt="0"/>
      <dgm:spPr/>
    </dgm:pt>
    <dgm:pt modelId="{109F3611-1DB8-A349-BF9A-878747B2325D}" type="pres">
      <dgm:prSet presAssocID="{10FF1FCC-477C-E847-B656-45506571ACFB}" presName="composite2" presStyleCnt="0"/>
      <dgm:spPr/>
    </dgm:pt>
    <dgm:pt modelId="{679EE3A1-CAF5-794F-A04B-6932174D1DA7}" type="pres">
      <dgm:prSet presAssocID="{10FF1FCC-477C-E847-B656-45506571ACFB}" presName="background2" presStyleLbl="node2" presStyleIdx="2" presStyleCnt="3"/>
      <dgm:spPr/>
    </dgm:pt>
    <dgm:pt modelId="{6FDAA6E2-5B0B-7040-8A60-018DDC655F31}" type="pres">
      <dgm:prSet presAssocID="{10FF1FCC-477C-E847-B656-45506571ACFB}" presName="text2" presStyleLbl="fgAcc2" presStyleIdx="2" presStyleCnt="3">
        <dgm:presLayoutVars>
          <dgm:chPref val="3"/>
        </dgm:presLayoutVars>
      </dgm:prSet>
      <dgm:spPr/>
    </dgm:pt>
    <dgm:pt modelId="{29F6BEF9-5046-D44C-BCD1-C0E96B8F841C}" type="pres">
      <dgm:prSet presAssocID="{10FF1FCC-477C-E847-B656-45506571ACFB}" presName="hierChild3" presStyleCnt="0"/>
      <dgm:spPr/>
    </dgm:pt>
    <dgm:pt modelId="{8182E9A0-740C-5948-B129-A3762BA6990E}" type="pres">
      <dgm:prSet presAssocID="{FFB89C14-3771-F04D-8678-3B37E4E3DC52}" presName="Name17" presStyleLbl="parChTrans1D3" presStyleIdx="2" presStyleCnt="4"/>
      <dgm:spPr/>
    </dgm:pt>
    <dgm:pt modelId="{3A24C4EC-608D-F646-B3B5-8A2ABE5FBBEF}" type="pres">
      <dgm:prSet presAssocID="{894CA927-CFE4-8D44-AB81-BFB1057F6230}" presName="hierRoot3" presStyleCnt="0"/>
      <dgm:spPr/>
    </dgm:pt>
    <dgm:pt modelId="{DE7EB26B-2E7C-F741-9323-0BB995038162}" type="pres">
      <dgm:prSet presAssocID="{894CA927-CFE4-8D44-AB81-BFB1057F6230}" presName="composite3" presStyleCnt="0"/>
      <dgm:spPr/>
    </dgm:pt>
    <dgm:pt modelId="{882DF197-E70D-AA49-BE9C-7E8F67C4EE7C}" type="pres">
      <dgm:prSet presAssocID="{894CA927-CFE4-8D44-AB81-BFB1057F6230}" presName="background3" presStyleLbl="node3" presStyleIdx="2" presStyleCnt="4"/>
      <dgm:spPr/>
    </dgm:pt>
    <dgm:pt modelId="{2F2D021D-D2B6-0241-8E76-48B736D225FC}" type="pres">
      <dgm:prSet presAssocID="{894CA927-CFE4-8D44-AB81-BFB1057F6230}" presName="text3" presStyleLbl="fgAcc3" presStyleIdx="2" presStyleCnt="4">
        <dgm:presLayoutVars>
          <dgm:chPref val="3"/>
        </dgm:presLayoutVars>
      </dgm:prSet>
      <dgm:spPr/>
    </dgm:pt>
    <dgm:pt modelId="{B7FADC38-EF33-2D47-A6EA-76AA995AB0F2}" type="pres">
      <dgm:prSet presAssocID="{894CA927-CFE4-8D44-AB81-BFB1057F6230}" presName="hierChild4" presStyleCnt="0"/>
      <dgm:spPr/>
    </dgm:pt>
    <dgm:pt modelId="{A855ACA9-BF75-2449-85AF-DD1695D3DD15}" type="pres">
      <dgm:prSet presAssocID="{58AB2DBD-AC98-2F4D-955A-3911D4FDD5AD}" presName="Name23" presStyleLbl="parChTrans1D4" presStyleIdx="0" presStyleCnt="2"/>
      <dgm:spPr/>
    </dgm:pt>
    <dgm:pt modelId="{E32CBDD5-B5A7-6A4B-A909-558F5435A487}" type="pres">
      <dgm:prSet presAssocID="{64FE33A1-93BE-2B41-AC84-1F29E55010DF}" presName="hierRoot4" presStyleCnt="0"/>
      <dgm:spPr/>
    </dgm:pt>
    <dgm:pt modelId="{246F5C7A-7752-B240-B602-8A3D28759D20}" type="pres">
      <dgm:prSet presAssocID="{64FE33A1-93BE-2B41-AC84-1F29E55010DF}" presName="composite4" presStyleCnt="0"/>
      <dgm:spPr/>
    </dgm:pt>
    <dgm:pt modelId="{AB2BF752-2998-0846-8626-A8F75F7FD4D5}" type="pres">
      <dgm:prSet presAssocID="{64FE33A1-93BE-2B41-AC84-1F29E55010DF}" presName="background4" presStyleLbl="node4" presStyleIdx="0" presStyleCnt="2"/>
      <dgm:spPr/>
    </dgm:pt>
    <dgm:pt modelId="{2A588C03-CAAD-F74B-B549-F449E8B8EA13}" type="pres">
      <dgm:prSet presAssocID="{64FE33A1-93BE-2B41-AC84-1F29E55010DF}" presName="text4" presStyleLbl="fgAcc4" presStyleIdx="0" presStyleCnt="2">
        <dgm:presLayoutVars>
          <dgm:chPref val="3"/>
        </dgm:presLayoutVars>
      </dgm:prSet>
      <dgm:spPr/>
    </dgm:pt>
    <dgm:pt modelId="{10354391-0AD0-FF4C-9E61-0F2FCF690119}" type="pres">
      <dgm:prSet presAssocID="{64FE33A1-93BE-2B41-AC84-1F29E55010DF}" presName="hierChild5" presStyleCnt="0"/>
      <dgm:spPr/>
    </dgm:pt>
    <dgm:pt modelId="{DDFB3181-CC32-1341-AEAB-AB7E1420646D}" type="pres">
      <dgm:prSet presAssocID="{99C1AE7E-D104-DE40-9E05-753DD6E648F9}" presName="Name23" presStyleLbl="parChTrans1D4" presStyleIdx="1" presStyleCnt="2"/>
      <dgm:spPr/>
    </dgm:pt>
    <dgm:pt modelId="{3CAF6AEF-FD52-C248-A300-A23037D52019}" type="pres">
      <dgm:prSet presAssocID="{AF6DB731-7FBC-D243-A488-5C14E3B8E7E2}" presName="hierRoot4" presStyleCnt="0"/>
      <dgm:spPr/>
    </dgm:pt>
    <dgm:pt modelId="{769FD07D-5D0D-3343-8B4B-F78ECB7A9D0B}" type="pres">
      <dgm:prSet presAssocID="{AF6DB731-7FBC-D243-A488-5C14E3B8E7E2}" presName="composite4" presStyleCnt="0"/>
      <dgm:spPr/>
    </dgm:pt>
    <dgm:pt modelId="{E286A5C7-C403-A143-BCD7-4791C909FF6A}" type="pres">
      <dgm:prSet presAssocID="{AF6DB731-7FBC-D243-A488-5C14E3B8E7E2}" presName="background4" presStyleLbl="node4" presStyleIdx="1" presStyleCnt="2"/>
      <dgm:spPr/>
    </dgm:pt>
    <dgm:pt modelId="{2ABC6221-F289-BC45-A761-E89A8264B78C}" type="pres">
      <dgm:prSet presAssocID="{AF6DB731-7FBC-D243-A488-5C14E3B8E7E2}" presName="text4" presStyleLbl="fgAcc4" presStyleIdx="1" presStyleCnt="2">
        <dgm:presLayoutVars>
          <dgm:chPref val="3"/>
        </dgm:presLayoutVars>
      </dgm:prSet>
      <dgm:spPr/>
    </dgm:pt>
    <dgm:pt modelId="{13A36BD9-6239-7541-8E7B-F048DC2260BA}" type="pres">
      <dgm:prSet presAssocID="{AF6DB731-7FBC-D243-A488-5C14E3B8E7E2}" presName="hierChild5" presStyleCnt="0"/>
      <dgm:spPr/>
    </dgm:pt>
    <dgm:pt modelId="{3906D411-CC14-E143-8108-684D7380E40F}" type="pres">
      <dgm:prSet presAssocID="{3652A4CA-0DFE-FF40-BBA5-743A39037D64}" presName="Name17" presStyleLbl="parChTrans1D3" presStyleIdx="3" presStyleCnt="4"/>
      <dgm:spPr/>
    </dgm:pt>
    <dgm:pt modelId="{BA81DE5D-A708-CE49-A5DE-B7AB8C553CEC}" type="pres">
      <dgm:prSet presAssocID="{8A7713E3-2D57-554C-9877-270B7EF06E79}" presName="hierRoot3" presStyleCnt="0"/>
      <dgm:spPr/>
    </dgm:pt>
    <dgm:pt modelId="{05A1B08A-B22D-1D4D-B541-5E88A6465E83}" type="pres">
      <dgm:prSet presAssocID="{8A7713E3-2D57-554C-9877-270B7EF06E79}" presName="composite3" presStyleCnt="0"/>
      <dgm:spPr/>
    </dgm:pt>
    <dgm:pt modelId="{832A7FDD-FBF3-2448-8B5C-73F7F06CA088}" type="pres">
      <dgm:prSet presAssocID="{8A7713E3-2D57-554C-9877-270B7EF06E79}" presName="background3" presStyleLbl="node3" presStyleIdx="3" presStyleCnt="4"/>
      <dgm:spPr/>
    </dgm:pt>
    <dgm:pt modelId="{B29FCE6A-843E-BE48-AC35-109562DA412C}" type="pres">
      <dgm:prSet presAssocID="{8A7713E3-2D57-554C-9877-270B7EF06E79}" presName="text3" presStyleLbl="fgAcc3" presStyleIdx="3" presStyleCnt="4">
        <dgm:presLayoutVars>
          <dgm:chPref val="3"/>
        </dgm:presLayoutVars>
      </dgm:prSet>
      <dgm:spPr/>
    </dgm:pt>
    <dgm:pt modelId="{4EB0C1EA-1675-0444-AAC6-E9B2EFDA1ACE}" type="pres">
      <dgm:prSet presAssocID="{8A7713E3-2D57-554C-9877-270B7EF06E79}" presName="hierChild4" presStyleCnt="0"/>
      <dgm:spPr/>
    </dgm:pt>
  </dgm:ptLst>
  <dgm:cxnLst>
    <dgm:cxn modelId="{7FE67D07-C450-304E-968B-33E365A368CB}" srcId="{DCC66213-1CFA-2D4A-99E9-3C27F4B997E7}" destId="{B3A03DA5-97EE-0348-888D-4948C182715B}" srcOrd="0" destOrd="0" parTransId="{A5E19F06-8D30-1A40-A501-670441903276}" sibTransId="{14E222B7-FA93-C14A-8DB5-D3A86862D4C3}"/>
    <dgm:cxn modelId="{D872350C-5176-0B44-85B4-5A301D5DE103}" type="presOf" srcId="{B3A03DA5-97EE-0348-888D-4948C182715B}" destId="{F72ED5A3-D851-D241-B1DA-96785F3DC293}" srcOrd="0" destOrd="0" presId="urn:microsoft.com/office/officeart/2005/8/layout/hierarchy1"/>
    <dgm:cxn modelId="{74542D20-30C0-C44E-9698-4F40D1B799B9}" type="presOf" srcId="{2C325F0E-4D1C-A74B-9677-843EBC9A74BE}" destId="{3F021DAE-CA36-2D4E-9CB3-B7C24CDF8876}" srcOrd="0" destOrd="0" presId="urn:microsoft.com/office/officeart/2005/8/layout/hierarchy1"/>
    <dgm:cxn modelId="{2B397C2F-0815-1046-B405-8042E14218A3}" type="presOf" srcId="{DCC66213-1CFA-2D4A-99E9-3C27F4B997E7}" destId="{2CDE485E-52C7-4340-BD83-C3D08F640CCC}" srcOrd="0" destOrd="0" presId="urn:microsoft.com/office/officeart/2005/8/layout/hierarchy1"/>
    <dgm:cxn modelId="{7D61543B-E389-9646-BD9D-A48E2A8CF614}" type="presOf" srcId="{26087947-E71E-4546-9F05-4EED3C5117B9}" destId="{5F2481A2-95D8-E849-A5FA-7AD4A505069F}" srcOrd="0" destOrd="0" presId="urn:microsoft.com/office/officeart/2005/8/layout/hierarchy1"/>
    <dgm:cxn modelId="{3B072263-11B9-1143-AC6B-1DA9198A5308}" type="presOf" srcId="{C8D3BDC4-4861-3041-9F9D-375DAAA2334E}" destId="{16AB4B11-D39F-114E-8E3A-084E3E56A1A3}" srcOrd="0" destOrd="0" presId="urn:microsoft.com/office/officeart/2005/8/layout/hierarchy1"/>
    <dgm:cxn modelId="{CACD4D64-705A-3E4F-AF53-068611D7E5C4}" srcId="{10FF1FCC-477C-E847-B656-45506571ACFB}" destId="{894CA927-CFE4-8D44-AB81-BFB1057F6230}" srcOrd="0" destOrd="0" parTransId="{FFB89C14-3771-F04D-8678-3B37E4E3DC52}" sibTransId="{5B9EA84D-3674-444D-A202-E058B1ECE857}"/>
    <dgm:cxn modelId="{85C29144-6F84-8C4D-A090-85708323FCC6}" type="presOf" srcId="{AF6DB731-7FBC-D243-A488-5C14E3B8E7E2}" destId="{2ABC6221-F289-BC45-A761-E89A8264B78C}" srcOrd="0" destOrd="0" presId="urn:microsoft.com/office/officeart/2005/8/layout/hierarchy1"/>
    <dgm:cxn modelId="{A9F12047-98B5-3441-AB31-B0A6D01EDD88}" type="presOf" srcId="{8A7713E3-2D57-554C-9877-270B7EF06E79}" destId="{B29FCE6A-843E-BE48-AC35-109562DA412C}" srcOrd="0" destOrd="0" presId="urn:microsoft.com/office/officeart/2005/8/layout/hierarchy1"/>
    <dgm:cxn modelId="{D222FB4C-207B-9A4E-8292-745A9D7C9696}" type="presOf" srcId="{3652A4CA-0DFE-FF40-BBA5-743A39037D64}" destId="{3906D411-CC14-E143-8108-684D7380E40F}" srcOrd="0" destOrd="0" presId="urn:microsoft.com/office/officeart/2005/8/layout/hierarchy1"/>
    <dgm:cxn modelId="{A4207A4D-0B64-9D49-B326-5BF39A379D6F}" srcId="{B3A03DA5-97EE-0348-888D-4948C182715B}" destId="{10FF1FCC-477C-E847-B656-45506571ACFB}" srcOrd="2" destOrd="0" parTransId="{821E3135-7945-D946-9F7F-FA7A1C49FF1B}" sibTransId="{45947897-4997-564D-A027-BD13C9DF1AA8}"/>
    <dgm:cxn modelId="{2534BA77-804B-D946-9DE6-F47E63DDA041}" type="presOf" srcId="{894CA927-CFE4-8D44-AB81-BFB1057F6230}" destId="{2F2D021D-D2B6-0241-8E76-48B736D225FC}" srcOrd="0" destOrd="0" presId="urn:microsoft.com/office/officeart/2005/8/layout/hierarchy1"/>
    <dgm:cxn modelId="{1BA96C7F-1E62-1A44-BC02-A6227154A77E}" srcId="{CA185D7A-6F67-5E4F-92C5-E22490B63A5A}" destId="{CF62A00E-67AA-4F45-A566-F84E54D91BB2}" srcOrd="1" destOrd="0" parTransId="{26087947-E71E-4546-9F05-4EED3C5117B9}" sibTransId="{A90FD8F9-4AE6-4041-AE33-1ABE48AC4A51}"/>
    <dgm:cxn modelId="{DAA4A580-2F20-7A49-BE1C-923476A2C3AC}" type="presOf" srcId="{821E3135-7945-D946-9F7F-FA7A1C49FF1B}" destId="{C04A7A7A-82DB-8C46-B124-91A4C8C73DC5}" srcOrd="0" destOrd="0" presId="urn:microsoft.com/office/officeart/2005/8/layout/hierarchy1"/>
    <dgm:cxn modelId="{8A1CA0A4-1EB3-B044-804A-5326EAFF654A}" type="presOf" srcId="{1BBD0F70-EC5A-3444-8DF5-6D16E2C91EF2}" destId="{7C8B1F38-FD42-C14D-AD0E-63F06B3327A7}" srcOrd="0" destOrd="0" presId="urn:microsoft.com/office/officeart/2005/8/layout/hierarchy1"/>
    <dgm:cxn modelId="{675E65A6-CFDF-244F-B04F-A357CF7588E9}" srcId="{894CA927-CFE4-8D44-AB81-BFB1057F6230}" destId="{AF6DB731-7FBC-D243-A488-5C14E3B8E7E2}" srcOrd="1" destOrd="0" parTransId="{99C1AE7E-D104-DE40-9E05-753DD6E648F9}" sibTransId="{662751C7-643E-0748-A41D-893ED484DEE7}"/>
    <dgm:cxn modelId="{59151EA9-4AB7-994C-B7F0-CEECFDAD8F32}" srcId="{CA185D7A-6F67-5E4F-92C5-E22490B63A5A}" destId="{C8D3BDC4-4861-3041-9F9D-375DAAA2334E}" srcOrd="0" destOrd="0" parTransId="{32388BCB-C742-F047-99AD-D83C4979CD4F}" sibTransId="{E5B00318-F5E9-A54C-A826-F7D5A169E283}"/>
    <dgm:cxn modelId="{B72ED5AE-2CAB-8848-921B-4F7D2939E961}" type="presOf" srcId="{99C1AE7E-D104-DE40-9E05-753DD6E648F9}" destId="{DDFB3181-CC32-1341-AEAB-AB7E1420646D}" srcOrd="0" destOrd="0" presId="urn:microsoft.com/office/officeart/2005/8/layout/hierarchy1"/>
    <dgm:cxn modelId="{AE1B7EBA-1D45-904D-8F19-43F467BDB5F6}" srcId="{10FF1FCC-477C-E847-B656-45506571ACFB}" destId="{8A7713E3-2D57-554C-9877-270B7EF06E79}" srcOrd="1" destOrd="0" parTransId="{3652A4CA-0DFE-FF40-BBA5-743A39037D64}" sibTransId="{F04D2846-440F-F742-92BB-AD6B8FDF9F79}"/>
    <dgm:cxn modelId="{A6D7F8BC-FBFA-A747-9673-3F89C26094B2}" srcId="{B3A03DA5-97EE-0348-888D-4948C182715B}" destId="{011D7311-D977-AC40-8439-3A52AC07DED3}" srcOrd="1" destOrd="0" parTransId="{2C325F0E-4D1C-A74B-9677-843EBC9A74BE}" sibTransId="{CB039C79-F49E-6442-993E-A8D98FE72FC1}"/>
    <dgm:cxn modelId="{8C5A75C9-ADFA-7346-83BF-8276CE757E75}" type="presOf" srcId="{10FF1FCC-477C-E847-B656-45506571ACFB}" destId="{6FDAA6E2-5B0B-7040-8A60-018DDC655F31}" srcOrd="0" destOrd="0" presId="urn:microsoft.com/office/officeart/2005/8/layout/hierarchy1"/>
    <dgm:cxn modelId="{C97C9CCC-27A2-2848-9BC2-822DBAEED7B8}" srcId="{B3A03DA5-97EE-0348-888D-4948C182715B}" destId="{CA185D7A-6F67-5E4F-92C5-E22490B63A5A}" srcOrd="0" destOrd="0" parTransId="{1BBD0F70-EC5A-3444-8DF5-6D16E2C91EF2}" sibTransId="{98AFB241-AE21-9D4A-8CAC-F30D409D07B8}"/>
    <dgm:cxn modelId="{8324FACE-7781-AB46-8E0C-0F4938E94B1D}" type="presOf" srcId="{011D7311-D977-AC40-8439-3A52AC07DED3}" destId="{8E96E743-657D-6E4E-91A9-451005C677F0}" srcOrd="0" destOrd="0" presId="urn:microsoft.com/office/officeart/2005/8/layout/hierarchy1"/>
    <dgm:cxn modelId="{E34930D2-8B0D-5542-B52C-F4AA55B06128}" type="presOf" srcId="{CF62A00E-67AA-4F45-A566-F84E54D91BB2}" destId="{65C467EE-7E1B-3C4D-BD8D-55D6A405B9D7}" srcOrd="0" destOrd="0" presId="urn:microsoft.com/office/officeart/2005/8/layout/hierarchy1"/>
    <dgm:cxn modelId="{5724A3D2-9B08-F344-BC65-21DDC8531ED5}" type="presOf" srcId="{CA185D7A-6F67-5E4F-92C5-E22490B63A5A}" destId="{CBFED8D9-E037-9345-B804-EA191250739B}" srcOrd="0" destOrd="0" presId="urn:microsoft.com/office/officeart/2005/8/layout/hierarchy1"/>
    <dgm:cxn modelId="{F24F64E2-FF4B-534F-8797-08C2A2AEC646}" type="presOf" srcId="{FFB89C14-3771-F04D-8678-3B37E4E3DC52}" destId="{8182E9A0-740C-5948-B129-A3762BA6990E}" srcOrd="0" destOrd="0" presId="urn:microsoft.com/office/officeart/2005/8/layout/hierarchy1"/>
    <dgm:cxn modelId="{A48744E9-8D05-7C42-A020-F33098966D9E}" type="presOf" srcId="{58AB2DBD-AC98-2F4D-955A-3911D4FDD5AD}" destId="{A855ACA9-BF75-2449-85AF-DD1695D3DD15}" srcOrd="0" destOrd="0" presId="urn:microsoft.com/office/officeart/2005/8/layout/hierarchy1"/>
    <dgm:cxn modelId="{CC0ABDEA-B566-FE45-BDB5-3D1C416B8E00}" srcId="{894CA927-CFE4-8D44-AB81-BFB1057F6230}" destId="{64FE33A1-93BE-2B41-AC84-1F29E55010DF}" srcOrd="0" destOrd="0" parTransId="{58AB2DBD-AC98-2F4D-955A-3911D4FDD5AD}" sibTransId="{8DDB84B5-8E50-8648-99E9-D0646A9A6815}"/>
    <dgm:cxn modelId="{115CCAEB-F7C1-7047-968F-4F392F64258C}" type="presOf" srcId="{64FE33A1-93BE-2B41-AC84-1F29E55010DF}" destId="{2A588C03-CAAD-F74B-B549-F449E8B8EA13}" srcOrd="0" destOrd="0" presId="urn:microsoft.com/office/officeart/2005/8/layout/hierarchy1"/>
    <dgm:cxn modelId="{8546CEF4-9FD9-7F46-88A7-EE5FA6AEDCF4}" type="presOf" srcId="{32388BCB-C742-F047-99AD-D83C4979CD4F}" destId="{4D935715-D7FD-1E49-BAC2-3AC67BEE4EEB}" srcOrd="0" destOrd="0" presId="urn:microsoft.com/office/officeart/2005/8/layout/hierarchy1"/>
    <dgm:cxn modelId="{D1DFAB91-F3D6-C944-89F3-DD8A0ED427D3}" type="presParOf" srcId="{2CDE485E-52C7-4340-BD83-C3D08F640CCC}" destId="{C7CBEE8A-87A0-9042-BE55-EE231640DEE2}" srcOrd="0" destOrd="0" presId="urn:microsoft.com/office/officeart/2005/8/layout/hierarchy1"/>
    <dgm:cxn modelId="{71088B28-1E67-1A4E-8F05-A0E37B5797EA}" type="presParOf" srcId="{C7CBEE8A-87A0-9042-BE55-EE231640DEE2}" destId="{6FE51D4D-EE8C-AA47-BB13-BF24C4E26A7B}" srcOrd="0" destOrd="0" presId="urn:microsoft.com/office/officeart/2005/8/layout/hierarchy1"/>
    <dgm:cxn modelId="{F8C2B7B1-D7A6-1C4C-999F-66A76D1283D5}" type="presParOf" srcId="{6FE51D4D-EE8C-AA47-BB13-BF24C4E26A7B}" destId="{A2D32D32-4CFC-C247-94FD-E56E0368EA4E}" srcOrd="0" destOrd="0" presId="urn:microsoft.com/office/officeart/2005/8/layout/hierarchy1"/>
    <dgm:cxn modelId="{B293EC2E-7ED2-CD43-A269-5DA557F0A191}" type="presParOf" srcId="{6FE51D4D-EE8C-AA47-BB13-BF24C4E26A7B}" destId="{F72ED5A3-D851-D241-B1DA-96785F3DC293}" srcOrd="1" destOrd="0" presId="urn:microsoft.com/office/officeart/2005/8/layout/hierarchy1"/>
    <dgm:cxn modelId="{C5B21173-2290-014B-B5AD-41A9D0002F17}" type="presParOf" srcId="{C7CBEE8A-87A0-9042-BE55-EE231640DEE2}" destId="{A9B2EF26-443F-C143-AA68-950EFBF780A1}" srcOrd="1" destOrd="0" presId="urn:microsoft.com/office/officeart/2005/8/layout/hierarchy1"/>
    <dgm:cxn modelId="{C0CE97AE-342F-F643-824A-A70D4BF8FAA7}" type="presParOf" srcId="{A9B2EF26-443F-C143-AA68-950EFBF780A1}" destId="{7C8B1F38-FD42-C14D-AD0E-63F06B3327A7}" srcOrd="0" destOrd="0" presId="urn:microsoft.com/office/officeart/2005/8/layout/hierarchy1"/>
    <dgm:cxn modelId="{73103978-B402-9D49-9D09-1D946F9E9C3B}" type="presParOf" srcId="{A9B2EF26-443F-C143-AA68-950EFBF780A1}" destId="{5EAC660D-CDFA-854F-B08C-461B6437CB6B}" srcOrd="1" destOrd="0" presId="urn:microsoft.com/office/officeart/2005/8/layout/hierarchy1"/>
    <dgm:cxn modelId="{25233506-A025-CC48-949E-D14D769E4037}" type="presParOf" srcId="{5EAC660D-CDFA-854F-B08C-461B6437CB6B}" destId="{483B50BD-FAA2-AE4A-8841-6B62A00F0F06}" srcOrd="0" destOrd="0" presId="urn:microsoft.com/office/officeart/2005/8/layout/hierarchy1"/>
    <dgm:cxn modelId="{2345B725-6563-C443-9CE6-FD63227BD257}" type="presParOf" srcId="{483B50BD-FAA2-AE4A-8841-6B62A00F0F06}" destId="{08E51553-9526-C849-A2A5-4D6CE3266DC4}" srcOrd="0" destOrd="0" presId="urn:microsoft.com/office/officeart/2005/8/layout/hierarchy1"/>
    <dgm:cxn modelId="{723AFAB1-C1C1-5945-AD73-AFE298542D0D}" type="presParOf" srcId="{483B50BD-FAA2-AE4A-8841-6B62A00F0F06}" destId="{CBFED8D9-E037-9345-B804-EA191250739B}" srcOrd="1" destOrd="0" presId="urn:microsoft.com/office/officeart/2005/8/layout/hierarchy1"/>
    <dgm:cxn modelId="{1774194B-12D2-0B43-AD23-344A089F8384}" type="presParOf" srcId="{5EAC660D-CDFA-854F-B08C-461B6437CB6B}" destId="{D5F31DB1-0DF9-CD47-BBF9-40C33E5852B5}" srcOrd="1" destOrd="0" presId="urn:microsoft.com/office/officeart/2005/8/layout/hierarchy1"/>
    <dgm:cxn modelId="{CEA05AE5-301C-7842-9763-C801DF62947E}" type="presParOf" srcId="{D5F31DB1-0DF9-CD47-BBF9-40C33E5852B5}" destId="{4D935715-D7FD-1E49-BAC2-3AC67BEE4EEB}" srcOrd="0" destOrd="0" presId="urn:microsoft.com/office/officeart/2005/8/layout/hierarchy1"/>
    <dgm:cxn modelId="{78EE05B8-678F-F443-A386-AAD52BBB6FFD}" type="presParOf" srcId="{D5F31DB1-0DF9-CD47-BBF9-40C33E5852B5}" destId="{447D455B-9424-9C40-B2D4-43CCC0E39E61}" srcOrd="1" destOrd="0" presId="urn:microsoft.com/office/officeart/2005/8/layout/hierarchy1"/>
    <dgm:cxn modelId="{5CEE321E-DB5C-714B-B197-53111DDE283C}" type="presParOf" srcId="{447D455B-9424-9C40-B2D4-43CCC0E39E61}" destId="{A8339BCE-90B9-AA4B-8050-CA0CB31ADBAF}" srcOrd="0" destOrd="0" presId="urn:microsoft.com/office/officeart/2005/8/layout/hierarchy1"/>
    <dgm:cxn modelId="{FA68A54E-38FA-3C4F-A1E3-4078F8504642}" type="presParOf" srcId="{A8339BCE-90B9-AA4B-8050-CA0CB31ADBAF}" destId="{A82AD912-FC9A-E644-A7FF-BF3256628B2C}" srcOrd="0" destOrd="0" presId="urn:microsoft.com/office/officeart/2005/8/layout/hierarchy1"/>
    <dgm:cxn modelId="{599FD899-AC20-694C-8C1D-279D729C36D7}" type="presParOf" srcId="{A8339BCE-90B9-AA4B-8050-CA0CB31ADBAF}" destId="{16AB4B11-D39F-114E-8E3A-084E3E56A1A3}" srcOrd="1" destOrd="0" presId="urn:microsoft.com/office/officeart/2005/8/layout/hierarchy1"/>
    <dgm:cxn modelId="{B22C713F-C2D8-DC43-B8AD-B7FA9D72BD85}" type="presParOf" srcId="{447D455B-9424-9C40-B2D4-43CCC0E39E61}" destId="{CF43D580-0700-4642-B60A-B6A6A936067E}" srcOrd="1" destOrd="0" presId="urn:microsoft.com/office/officeart/2005/8/layout/hierarchy1"/>
    <dgm:cxn modelId="{D33D920A-BBFC-C540-A682-0F1B13D152E1}" type="presParOf" srcId="{D5F31DB1-0DF9-CD47-BBF9-40C33E5852B5}" destId="{5F2481A2-95D8-E849-A5FA-7AD4A505069F}" srcOrd="2" destOrd="0" presId="urn:microsoft.com/office/officeart/2005/8/layout/hierarchy1"/>
    <dgm:cxn modelId="{2F4419AE-322B-D44D-A454-C2AEDC9E46AA}" type="presParOf" srcId="{D5F31DB1-0DF9-CD47-BBF9-40C33E5852B5}" destId="{EA51148C-4D9B-A348-A777-46FC6344FEE9}" srcOrd="3" destOrd="0" presId="urn:microsoft.com/office/officeart/2005/8/layout/hierarchy1"/>
    <dgm:cxn modelId="{04C4D959-38F2-C649-90E1-AED4F0F81E86}" type="presParOf" srcId="{EA51148C-4D9B-A348-A777-46FC6344FEE9}" destId="{710394BF-6436-F84A-B607-66A98D375496}" srcOrd="0" destOrd="0" presId="urn:microsoft.com/office/officeart/2005/8/layout/hierarchy1"/>
    <dgm:cxn modelId="{35FBB992-791B-EB49-A59D-BAFA7AF24DC6}" type="presParOf" srcId="{710394BF-6436-F84A-B607-66A98D375496}" destId="{3BF1444E-F7FB-284F-93F5-98A8B3EE7A78}" srcOrd="0" destOrd="0" presId="urn:microsoft.com/office/officeart/2005/8/layout/hierarchy1"/>
    <dgm:cxn modelId="{524E410F-7368-1D4F-8D41-01977C8191CA}" type="presParOf" srcId="{710394BF-6436-F84A-B607-66A98D375496}" destId="{65C467EE-7E1B-3C4D-BD8D-55D6A405B9D7}" srcOrd="1" destOrd="0" presId="urn:microsoft.com/office/officeart/2005/8/layout/hierarchy1"/>
    <dgm:cxn modelId="{0564B643-A22C-F74E-8093-D547771B80A8}" type="presParOf" srcId="{EA51148C-4D9B-A348-A777-46FC6344FEE9}" destId="{D1A4537C-1832-8445-A286-B6B45EA41FFF}" srcOrd="1" destOrd="0" presId="urn:microsoft.com/office/officeart/2005/8/layout/hierarchy1"/>
    <dgm:cxn modelId="{06AAD168-2E5A-CD43-A30B-E14FD99128E2}" type="presParOf" srcId="{A9B2EF26-443F-C143-AA68-950EFBF780A1}" destId="{3F021DAE-CA36-2D4E-9CB3-B7C24CDF8876}" srcOrd="2" destOrd="0" presId="urn:microsoft.com/office/officeart/2005/8/layout/hierarchy1"/>
    <dgm:cxn modelId="{BBD1D67E-3598-624D-9B39-C27F4FA6A2DC}" type="presParOf" srcId="{A9B2EF26-443F-C143-AA68-950EFBF780A1}" destId="{F9E4DF4C-DA3E-FE4B-AB41-6D244AE407B4}" srcOrd="3" destOrd="0" presId="urn:microsoft.com/office/officeart/2005/8/layout/hierarchy1"/>
    <dgm:cxn modelId="{DF09CB47-1641-3443-B24A-3F4BF72F17BB}" type="presParOf" srcId="{F9E4DF4C-DA3E-FE4B-AB41-6D244AE407B4}" destId="{A8DF4096-2D6C-BD40-BB91-CCF9BAB6C65B}" srcOrd="0" destOrd="0" presId="urn:microsoft.com/office/officeart/2005/8/layout/hierarchy1"/>
    <dgm:cxn modelId="{A4CF3065-358F-DD4D-8C6D-DCB8D7E78CCC}" type="presParOf" srcId="{A8DF4096-2D6C-BD40-BB91-CCF9BAB6C65B}" destId="{1474218D-12CF-2A49-8696-5E7903A6C8AD}" srcOrd="0" destOrd="0" presId="urn:microsoft.com/office/officeart/2005/8/layout/hierarchy1"/>
    <dgm:cxn modelId="{D29E37F0-E3B4-A241-89E1-1E1712C8AF73}" type="presParOf" srcId="{A8DF4096-2D6C-BD40-BB91-CCF9BAB6C65B}" destId="{8E96E743-657D-6E4E-91A9-451005C677F0}" srcOrd="1" destOrd="0" presId="urn:microsoft.com/office/officeart/2005/8/layout/hierarchy1"/>
    <dgm:cxn modelId="{40A3063F-751C-034D-8BC5-361CC6F482D8}" type="presParOf" srcId="{F9E4DF4C-DA3E-FE4B-AB41-6D244AE407B4}" destId="{71CCB185-6013-0647-8A72-7D719453D911}" srcOrd="1" destOrd="0" presId="urn:microsoft.com/office/officeart/2005/8/layout/hierarchy1"/>
    <dgm:cxn modelId="{93268030-56E3-0A41-9EEE-750FE3BC921C}" type="presParOf" srcId="{A9B2EF26-443F-C143-AA68-950EFBF780A1}" destId="{C04A7A7A-82DB-8C46-B124-91A4C8C73DC5}" srcOrd="4" destOrd="0" presId="urn:microsoft.com/office/officeart/2005/8/layout/hierarchy1"/>
    <dgm:cxn modelId="{A431E237-51BD-3442-9655-8394538E058B}" type="presParOf" srcId="{A9B2EF26-443F-C143-AA68-950EFBF780A1}" destId="{71A03EC0-FD26-8C4F-B786-42D32045C690}" srcOrd="5" destOrd="0" presId="urn:microsoft.com/office/officeart/2005/8/layout/hierarchy1"/>
    <dgm:cxn modelId="{38224122-0BD1-5B4F-884A-DFB95B647101}" type="presParOf" srcId="{71A03EC0-FD26-8C4F-B786-42D32045C690}" destId="{109F3611-1DB8-A349-BF9A-878747B2325D}" srcOrd="0" destOrd="0" presId="urn:microsoft.com/office/officeart/2005/8/layout/hierarchy1"/>
    <dgm:cxn modelId="{05C299D4-2E73-6940-B9DD-222847C417B0}" type="presParOf" srcId="{109F3611-1DB8-A349-BF9A-878747B2325D}" destId="{679EE3A1-CAF5-794F-A04B-6932174D1DA7}" srcOrd="0" destOrd="0" presId="urn:microsoft.com/office/officeart/2005/8/layout/hierarchy1"/>
    <dgm:cxn modelId="{EB89D880-CF63-8546-8425-56C49790DBEB}" type="presParOf" srcId="{109F3611-1DB8-A349-BF9A-878747B2325D}" destId="{6FDAA6E2-5B0B-7040-8A60-018DDC655F31}" srcOrd="1" destOrd="0" presId="urn:microsoft.com/office/officeart/2005/8/layout/hierarchy1"/>
    <dgm:cxn modelId="{547F4A6E-3455-C54B-87A7-175F631EF12E}" type="presParOf" srcId="{71A03EC0-FD26-8C4F-B786-42D32045C690}" destId="{29F6BEF9-5046-D44C-BCD1-C0E96B8F841C}" srcOrd="1" destOrd="0" presId="urn:microsoft.com/office/officeart/2005/8/layout/hierarchy1"/>
    <dgm:cxn modelId="{0333323C-6F55-AA45-85A8-FB974CB6D965}" type="presParOf" srcId="{29F6BEF9-5046-D44C-BCD1-C0E96B8F841C}" destId="{8182E9A0-740C-5948-B129-A3762BA6990E}" srcOrd="0" destOrd="0" presId="urn:microsoft.com/office/officeart/2005/8/layout/hierarchy1"/>
    <dgm:cxn modelId="{392BFFBB-AB7D-D54C-9B88-B64C5CC0EC66}" type="presParOf" srcId="{29F6BEF9-5046-D44C-BCD1-C0E96B8F841C}" destId="{3A24C4EC-608D-F646-B3B5-8A2ABE5FBBEF}" srcOrd="1" destOrd="0" presId="urn:microsoft.com/office/officeart/2005/8/layout/hierarchy1"/>
    <dgm:cxn modelId="{CF8EB7E7-EF42-3C4B-895D-E33ED7ED1DAB}" type="presParOf" srcId="{3A24C4EC-608D-F646-B3B5-8A2ABE5FBBEF}" destId="{DE7EB26B-2E7C-F741-9323-0BB995038162}" srcOrd="0" destOrd="0" presId="urn:microsoft.com/office/officeart/2005/8/layout/hierarchy1"/>
    <dgm:cxn modelId="{9AA1DC03-F712-134B-9EE1-56F7B915D317}" type="presParOf" srcId="{DE7EB26B-2E7C-F741-9323-0BB995038162}" destId="{882DF197-E70D-AA49-BE9C-7E8F67C4EE7C}" srcOrd="0" destOrd="0" presId="urn:microsoft.com/office/officeart/2005/8/layout/hierarchy1"/>
    <dgm:cxn modelId="{3D9AF117-502F-C240-A245-F97D26F3D7C1}" type="presParOf" srcId="{DE7EB26B-2E7C-F741-9323-0BB995038162}" destId="{2F2D021D-D2B6-0241-8E76-48B736D225FC}" srcOrd="1" destOrd="0" presId="urn:microsoft.com/office/officeart/2005/8/layout/hierarchy1"/>
    <dgm:cxn modelId="{D5FB304F-FBB4-1D40-BD44-3EC43563DED1}" type="presParOf" srcId="{3A24C4EC-608D-F646-B3B5-8A2ABE5FBBEF}" destId="{B7FADC38-EF33-2D47-A6EA-76AA995AB0F2}" srcOrd="1" destOrd="0" presId="urn:microsoft.com/office/officeart/2005/8/layout/hierarchy1"/>
    <dgm:cxn modelId="{E94C07BA-9FDA-0C4F-920D-FF4B9AF73D22}" type="presParOf" srcId="{B7FADC38-EF33-2D47-A6EA-76AA995AB0F2}" destId="{A855ACA9-BF75-2449-85AF-DD1695D3DD15}" srcOrd="0" destOrd="0" presId="urn:microsoft.com/office/officeart/2005/8/layout/hierarchy1"/>
    <dgm:cxn modelId="{5DCEE074-7616-7848-A097-73501D6480D7}" type="presParOf" srcId="{B7FADC38-EF33-2D47-A6EA-76AA995AB0F2}" destId="{E32CBDD5-B5A7-6A4B-A909-558F5435A487}" srcOrd="1" destOrd="0" presId="urn:microsoft.com/office/officeart/2005/8/layout/hierarchy1"/>
    <dgm:cxn modelId="{907ACB4E-BD2C-B149-82C9-C6F5948E7F38}" type="presParOf" srcId="{E32CBDD5-B5A7-6A4B-A909-558F5435A487}" destId="{246F5C7A-7752-B240-B602-8A3D28759D20}" srcOrd="0" destOrd="0" presId="urn:microsoft.com/office/officeart/2005/8/layout/hierarchy1"/>
    <dgm:cxn modelId="{D67DA84E-1A2A-1045-ABB8-E1F889B75BA5}" type="presParOf" srcId="{246F5C7A-7752-B240-B602-8A3D28759D20}" destId="{AB2BF752-2998-0846-8626-A8F75F7FD4D5}" srcOrd="0" destOrd="0" presId="urn:microsoft.com/office/officeart/2005/8/layout/hierarchy1"/>
    <dgm:cxn modelId="{25B8B82A-A503-BD46-9F14-FBD3B4A4D9B7}" type="presParOf" srcId="{246F5C7A-7752-B240-B602-8A3D28759D20}" destId="{2A588C03-CAAD-F74B-B549-F449E8B8EA13}" srcOrd="1" destOrd="0" presId="urn:microsoft.com/office/officeart/2005/8/layout/hierarchy1"/>
    <dgm:cxn modelId="{66231D93-F04E-4A42-BF71-B2C7D03F1D72}" type="presParOf" srcId="{E32CBDD5-B5A7-6A4B-A909-558F5435A487}" destId="{10354391-0AD0-FF4C-9E61-0F2FCF690119}" srcOrd="1" destOrd="0" presId="urn:microsoft.com/office/officeart/2005/8/layout/hierarchy1"/>
    <dgm:cxn modelId="{7C5A32CA-35DB-4942-9853-C7CA5B999628}" type="presParOf" srcId="{B7FADC38-EF33-2D47-A6EA-76AA995AB0F2}" destId="{DDFB3181-CC32-1341-AEAB-AB7E1420646D}" srcOrd="2" destOrd="0" presId="urn:microsoft.com/office/officeart/2005/8/layout/hierarchy1"/>
    <dgm:cxn modelId="{63C936F5-BC64-584D-9697-B689C72BBF43}" type="presParOf" srcId="{B7FADC38-EF33-2D47-A6EA-76AA995AB0F2}" destId="{3CAF6AEF-FD52-C248-A300-A23037D52019}" srcOrd="3" destOrd="0" presId="urn:microsoft.com/office/officeart/2005/8/layout/hierarchy1"/>
    <dgm:cxn modelId="{AFC4107C-F3CE-C24E-ADCF-152A8F1DAD61}" type="presParOf" srcId="{3CAF6AEF-FD52-C248-A300-A23037D52019}" destId="{769FD07D-5D0D-3343-8B4B-F78ECB7A9D0B}" srcOrd="0" destOrd="0" presId="urn:microsoft.com/office/officeart/2005/8/layout/hierarchy1"/>
    <dgm:cxn modelId="{DDCCE6B3-15F2-A545-A13F-5550A7A46454}" type="presParOf" srcId="{769FD07D-5D0D-3343-8B4B-F78ECB7A9D0B}" destId="{E286A5C7-C403-A143-BCD7-4791C909FF6A}" srcOrd="0" destOrd="0" presId="urn:microsoft.com/office/officeart/2005/8/layout/hierarchy1"/>
    <dgm:cxn modelId="{032181E7-5226-F047-9E9F-A2210A47FA25}" type="presParOf" srcId="{769FD07D-5D0D-3343-8B4B-F78ECB7A9D0B}" destId="{2ABC6221-F289-BC45-A761-E89A8264B78C}" srcOrd="1" destOrd="0" presId="urn:microsoft.com/office/officeart/2005/8/layout/hierarchy1"/>
    <dgm:cxn modelId="{4480C33C-58A0-EF41-908D-B97870A9181A}" type="presParOf" srcId="{3CAF6AEF-FD52-C248-A300-A23037D52019}" destId="{13A36BD9-6239-7541-8E7B-F048DC2260BA}" srcOrd="1" destOrd="0" presId="urn:microsoft.com/office/officeart/2005/8/layout/hierarchy1"/>
    <dgm:cxn modelId="{98B00F8E-53D5-894D-987E-2AA3D66558FD}" type="presParOf" srcId="{29F6BEF9-5046-D44C-BCD1-C0E96B8F841C}" destId="{3906D411-CC14-E143-8108-684D7380E40F}" srcOrd="2" destOrd="0" presId="urn:microsoft.com/office/officeart/2005/8/layout/hierarchy1"/>
    <dgm:cxn modelId="{349A6618-9DC0-914E-B701-0D9FBCA1B288}" type="presParOf" srcId="{29F6BEF9-5046-D44C-BCD1-C0E96B8F841C}" destId="{BA81DE5D-A708-CE49-A5DE-B7AB8C553CEC}" srcOrd="3" destOrd="0" presId="urn:microsoft.com/office/officeart/2005/8/layout/hierarchy1"/>
    <dgm:cxn modelId="{D1C84E4D-2542-9E46-9BF3-40C13FF9AEB4}" type="presParOf" srcId="{BA81DE5D-A708-CE49-A5DE-B7AB8C553CEC}" destId="{05A1B08A-B22D-1D4D-B541-5E88A6465E83}" srcOrd="0" destOrd="0" presId="urn:microsoft.com/office/officeart/2005/8/layout/hierarchy1"/>
    <dgm:cxn modelId="{40A26D34-E4F2-9C4E-BA7A-E880EBE00D4F}" type="presParOf" srcId="{05A1B08A-B22D-1D4D-B541-5E88A6465E83}" destId="{832A7FDD-FBF3-2448-8B5C-73F7F06CA088}" srcOrd="0" destOrd="0" presId="urn:microsoft.com/office/officeart/2005/8/layout/hierarchy1"/>
    <dgm:cxn modelId="{943AEC39-304F-0B43-B909-FB4CBACE096E}" type="presParOf" srcId="{05A1B08A-B22D-1D4D-B541-5E88A6465E83}" destId="{B29FCE6A-843E-BE48-AC35-109562DA412C}" srcOrd="1" destOrd="0" presId="urn:microsoft.com/office/officeart/2005/8/layout/hierarchy1"/>
    <dgm:cxn modelId="{566ACD1B-8950-594B-8C0F-A15688DE2D0B}" type="presParOf" srcId="{BA81DE5D-A708-CE49-A5DE-B7AB8C553CEC}" destId="{4EB0C1EA-1675-0444-AAC6-E9B2EFDA1ACE}"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06D411-CC14-E143-8108-684D7380E40F}">
      <dsp:nvSpPr>
        <dsp:cNvPr id="0" name=""/>
        <dsp:cNvSpPr/>
      </dsp:nvSpPr>
      <dsp:spPr>
        <a:xfrm>
          <a:off x="6949103" y="1843321"/>
          <a:ext cx="721274" cy="343261"/>
        </a:xfrm>
        <a:custGeom>
          <a:avLst/>
          <a:gdLst/>
          <a:ahLst/>
          <a:cxnLst/>
          <a:rect l="0" t="0" r="0" b="0"/>
          <a:pathLst>
            <a:path>
              <a:moveTo>
                <a:pt x="0" y="0"/>
              </a:moveTo>
              <a:lnTo>
                <a:pt x="0" y="233922"/>
              </a:lnTo>
              <a:lnTo>
                <a:pt x="721274" y="233922"/>
              </a:lnTo>
              <a:lnTo>
                <a:pt x="721274" y="343261"/>
              </a:lnTo>
            </a:path>
          </a:pathLst>
        </a:custGeom>
        <a:noFill/>
        <a:ln w="12700" cap="flat" cmpd="sng" algn="ctr">
          <a:solidFill>
            <a:schemeClr val="accent1">
              <a:shade val="8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DDFB3181-CC32-1341-AEAB-AB7E1420646D}">
      <dsp:nvSpPr>
        <dsp:cNvPr id="0" name=""/>
        <dsp:cNvSpPr/>
      </dsp:nvSpPr>
      <dsp:spPr>
        <a:xfrm>
          <a:off x="6227829" y="2936052"/>
          <a:ext cx="721274" cy="343261"/>
        </a:xfrm>
        <a:custGeom>
          <a:avLst/>
          <a:gdLst/>
          <a:ahLst/>
          <a:cxnLst/>
          <a:rect l="0" t="0" r="0" b="0"/>
          <a:pathLst>
            <a:path>
              <a:moveTo>
                <a:pt x="0" y="0"/>
              </a:moveTo>
              <a:lnTo>
                <a:pt x="0" y="233922"/>
              </a:lnTo>
              <a:lnTo>
                <a:pt x="721274" y="233922"/>
              </a:lnTo>
              <a:lnTo>
                <a:pt x="721274" y="343261"/>
              </a:lnTo>
            </a:path>
          </a:pathLst>
        </a:custGeom>
        <a:noFill/>
        <a:ln w="12700" cap="flat" cmpd="sng" algn="ctr">
          <a:solidFill>
            <a:schemeClr val="accent1">
              <a:shade val="8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A855ACA9-BF75-2449-85AF-DD1695D3DD15}">
      <dsp:nvSpPr>
        <dsp:cNvPr id="0" name=""/>
        <dsp:cNvSpPr/>
      </dsp:nvSpPr>
      <dsp:spPr>
        <a:xfrm>
          <a:off x="5506554" y="2936052"/>
          <a:ext cx="721274" cy="343261"/>
        </a:xfrm>
        <a:custGeom>
          <a:avLst/>
          <a:gdLst/>
          <a:ahLst/>
          <a:cxnLst/>
          <a:rect l="0" t="0" r="0" b="0"/>
          <a:pathLst>
            <a:path>
              <a:moveTo>
                <a:pt x="721274" y="0"/>
              </a:moveTo>
              <a:lnTo>
                <a:pt x="721274" y="233922"/>
              </a:lnTo>
              <a:lnTo>
                <a:pt x="0" y="233922"/>
              </a:lnTo>
              <a:lnTo>
                <a:pt x="0" y="343261"/>
              </a:lnTo>
            </a:path>
          </a:pathLst>
        </a:custGeom>
        <a:noFill/>
        <a:ln w="12700" cap="flat" cmpd="sng" algn="ctr">
          <a:solidFill>
            <a:schemeClr val="accent1">
              <a:shade val="8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8182E9A0-740C-5948-B129-A3762BA6990E}">
      <dsp:nvSpPr>
        <dsp:cNvPr id="0" name=""/>
        <dsp:cNvSpPr/>
      </dsp:nvSpPr>
      <dsp:spPr>
        <a:xfrm>
          <a:off x="6227829" y="1843321"/>
          <a:ext cx="721274" cy="343261"/>
        </a:xfrm>
        <a:custGeom>
          <a:avLst/>
          <a:gdLst/>
          <a:ahLst/>
          <a:cxnLst/>
          <a:rect l="0" t="0" r="0" b="0"/>
          <a:pathLst>
            <a:path>
              <a:moveTo>
                <a:pt x="721274" y="0"/>
              </a:moveTo>
              <a:lnTo>
                <a:pt x="721274" y="233922"/>
              </a:lnTo>
              <a:lnTo>
                <a:pt x="0" y="233922"/>
              </a:lnTo>
              <a:lnTo>
                <a:pt x="0" y="343261"/>
              </a:lnTo>
            </a:path>
          </a:pathLst>
        </a:custGeom>
        <a:noFill/>
        <a:ln w="12700" cap="flat" cmpd="sng" algn="ctr">
          <a:solidFill>
            <a:schemeClr val="accent1">
              <a:shade val="8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C04A7A7A-82DB-8C46-B124-91A4C8C73DC5}">
      <dsp:nvSpPr>
        <dsp:cNvPr id="0" name=""/>
        <dsp:cNvSpPr/>
      </dsp:nvSpPr>
      <dsp:spPr>
        <a:xfrm>
          <a:off x="5506554" y="750590"/>
          <a:ext cx="1442549" cy="343261"/>
        </a:xfrm>
        <a:custGeom>
          <a:avLst/>
          <a:gdLst/>
          <a:ahLst/>
          <a:cxnLst/>
          <a:rect l="0" t="0" r="0" b="0"/>
          <a:pathLst>
            <a:path>
              <a:moveTo>
                <a:pt x="0" y="0"/>
              </a:moveTo>
              <a:lnTo>
                <a:pt x="0" y="233922"/>
              </a:lnTo>
              <a:lnTo>
                <a:pt x="1442549" y="233922"/>
              </a:lnTo>
              <a:lnTo>
                <a:pt x="1442549" y="343261"/>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3F021DAE-CA36-2D4E-9CB3-B7C24CDF8876}">
      <dsp:nvSpPr>
        <dsp:cNvPr id="0" name=""/>
        <dsp:cNvSpPr/>
      </dsp:nvSpPr>
      <dsp:spPr>
        <a:xfrm>
          <a:off x="5460834" y="750590"/>
          <a:ext cx="91440" cy="343261"/>
        </a:xfrm>
        <a:custGeom>
          <a:avLst/>
          <a:gdLst/>
          <a:ahLst/>
          <a:cxnLst/>
          <a:rect l="0" t="0" r="0" b="0"/>
          <a:pathLst>
            <a:path>
              <a:moveTo>
                <a:pt x="45720" y="0"/>
              </a:moveTo>
              <a:lnTo>
                <a:pt x="45720" y="343261"/>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5F2481A2-95D8-E849-A5FA-7AD4A505069F}">
      <dsp:nvSpPr>
        <dsp:cNvPr id="0" name=""/>
        <dsp:cNvSpPr/>
      </dsp:nvSpPr>
      <dsp:spPr>
        <a:xfrm>
          <a:off x="4064005" y="1843321"/>
          <a:ext cx="721274" cy="343261"/>
        </a:xfrm>
        <a:custGeom>
          <a:avLst/>
          <a:gdLst/>
          <a:ahLst/>
          <a:cxnLst/>
          <a:rect l="0" t="0" r="0" b="0"/>
          <a:pathLst>
            <a:path>
              <a:moveTo>
                <a:pt x="0" y="0"/>
              </a:moveTo>
              <a:lnTo>
                <a:pt x="0" y="233922"/>
              </a:lnTo>
              <a:lnTo>
                <a:pt x="721274" y="233922"/>
              </a:lnTo>
              <a:lnTo>
                <a:pt x="721274" y="343261"/>
              </a:lnTo>
            </a:path>
          </a:pathLst>
        </a:custGeom>
        <a:noFill/>
        <a:ln w="12700" cap="flat" cmpd="sng" algn="ctr">
          <a:solidFill>
            <a:schemeClr val="accent1">
              <a:shade val="8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4D935715-D7FD-1E49-BAC2-3AC67BEE4EEB}">
      <dsp:nvSpPr>
        <dsp:cNvPr id="0" name=""/>
        <dsp:cNvSpPr/>
      </dsp:nvSpPr>
      <dsp:spPr>
        <a:xfrm>
          <a:off x="3342730" y="1843321"/>
          <a:ext cx="721274" cy="343261"/>
        </a:xfrm>
        <a:custGeom>
          <a:avLst/>
          <a:gdLst/>
          <a:ahLst/>
          <a:cxnLst/>
          <a:rect l="0" t="0" r="0" b="0"/>
          <a:pathLst>
            <a:path>
              <a:moveTo>
                <a:pt x="721274" y="0"/>
              </a:moveTo>
              <a:lnTo>
                <a:pt x="721274" y="233922"/>
              </a:lnTo>
              <a:lnTo>
                <a:pt x="0" y="233922"/>
              </a:lnTo>
              <a:lnTo>
                <a:pt x="0" y="343261"/>
              </a:lnTo>
            </a:path>
          </a:pathLst>
        </a:custGeom>
        <a:noFill/>
        <a:ln w="12700" cap="flat" cmpd="sng" algn="ctr">
          <a:solidFill>
            <a:schemeClr val="accent1">
              <a:shade val="8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7C8B1F38-FD42-C14D-AD0E-63F06B3327A7}">
      <dsp:nvSpPr>
        <dsp:cNvPr id="0" name=""/>
        <dsp:cNvSpPr/>
      </dsp:nvSpPr>
      <dsp:spPr>
        <a:xfrm>
          <a:off x="4064005" y="750590"/>
          <a:ext cx="1442549" cy="343261"/>
        </a:xfrm>
        <a:custGeom>
          <a:avLst/>
          <a:gdLst/>
          <a:ahLst/>
          <a:cxnLst/>
          <a:rect l="0" t="0" r="0" b="0"/>
          <a:pathLst>
            <a:path>
              <a:moveTo>
                <a:pt x="1442549" y="0"/>
              </a:moveTo>
              <a:lnTo>
                <a:pt x="1442549" y="233922"/>
              </a:lnTo>
              <a:lnTo>
                <a:pt x="0" y="233922"/>
              </a:lnTo>
              <a:lnTo>
                <a:pt x="0" y="343261"/>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A2D32D32-4CFC-C247-94FD-E56E0368EA4E}">
      <dsp:nvSpPr>
        <dsp:cNvPr id="0" name=""/>
        <dsp:cNvSpPr/>
      </dsp:nvSpPr>
      <dsp:spPr>
        <a:xfrm>
          <a:off x="4916420" y="1120"/>
          <a:ext cx="1180267" cy="749469"/>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F72ED5A3-D851-D241-B1DA-96785F3DC293}">
      <dsp:nvSpPr>
        <dsp:cNvPr id="0" name=""/>
        <dsp:cNvSpPr/>
      </dsp:nvSpPr>
      <dsp:spPr>
        <a:xfrm>
          <a:off x="5047561" y="125703"/>
          <a:ext cx="1180267" cy="749469"/>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Memory</a:t>
          </a:r>
        </a:p>
      </dsp:txBody>
      <dsp:txXfrm>
        <a:off x="5069512" y="147654"/>
        <a:ext cx="1136365" cy="705567"/>
      </dsp:txXfrm>
    </dsp:sp>
    <dsp:sp modelId="{08E51553-9526-C849-A2A5-4D6CE3266DC4}">
      <dsp:nvSpPr>
        <dsp:cNvPr id="0" name=""/>
        <dsp:cNvSpPr/>
      </dsp:nvSpPr>
      <dsp:spPr>
        <a:xfrm>
          <a:off x="3473871" y="1093851"/>
          <a:ext cx="1180267" cy="749469"/>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CBFED8D9-E037-9345-B804-EA191250739B}">
      <dsp:nvSpPr>
        <dsp:cNvPr id="0" name=""/>
        <dsp:cNvSpPr/>
      </dsp:nvSpPr>
      <dsp:spPr>
        <a:xfrm>
          <a:off x="3605012" y="1218434"/>
          <a:ext cx="1180267" cy="749469"/>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Sensory (&lt; 1 sec)</a:t>
          </a:r>
        </a:p>
      </dsp:txBody>
      <dsp:txXfrm>
        <a:off x="3626963" y="1240385"/>
        <a:ext cx="1136365" cy="705567"/>
      </dsp:txXfrm>
    </dsp:sp>
    <dsp:sp modelId="{A82AD912-FC9A-E644-A7FF-BF3256628B2C}">
      <dsp:nvSpPr>
        <dsp:cNvPr id="0" name=""/>
        <dsp:cNvSpPr/>
      </dsp:nvSpPr>
      <dsp:spPr>
        <a:xfrm>
          <a:off x="2752597" y="2186582"/>
          <a:ext cx="1180267" cy="749469"/>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16AB4B11-D39F-114E-8E3A-084E3E56A1A3}">
      <dsp:nvSpPr>
        <dsp:cNvPr id="0" name=""/>
        <dsp:cNvSpPr/>
      </dsp:nvSpPr>
      <dsp:spPr>
        <a:xfrm>
          <a:off x="2883737" y="2311165"/>
          <a:ext cx="1180267" cy="749469"/>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Iconic (images)</a:t>
          </a:r>
        </a:p>
      </dsp:txBody>
      <dsp:txXfrm>
        <a:off x="2905688" y="2333116"/>
        <a:ext cx="1136365" cy="705567"/>
      </dsp:txXfrm>
    </dsp:sp>
    <dsp:sp modelId="{3BF1444E-F7FB-284F-93F5-98A8B3EE7A78}">
      <dsp:nvSpPr>
        <dsp:cNvPr id="0" name=""/>
        <dsp:cNvSpPr/>
      </dsp:nvSpPr>
      <dsp:spPr>
        <a:xfrm>
          <a:off x="4195146" y="2186582"/>
          <a:ext cx="1180267" cy="749469"/>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65C467EE-7E1B-3C4D-BD8D-55D6A405B9D7}">
      <dsp:nvSpPr>
        <dsp:cNvPr id="0" name=""/>
        <dsp:cNvSpPr/>
      </dsp:nvSpPr>
      <dsp:spPr>
        <a:xfrm>
          <a:off x="4326287" y="2311165"/>
          <a:ext cx="1180267" cy="749469"/>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Echoic (sounds)</a:t>
          </a:r>
        </a:p>
      </dsp:txBody>
      <dsp:txXfrm>
        <a:off x="4348238" y="2333116"/>
        <a:ext cx="1136365" cy="705567"/>
      </dsp:txXfrm>
    </dsp:sp>
    <dsp:sp modelId="{1474218D-12CF-2A49-8696-5E7903A6C8AD}">
      <dsp:nvSpPr>
        <dsp:cNvPr id="0" name=""/>
        <dsp:cNvSpPr/>
      </dsp:nvSpPr>
      <dsp:spPr>
        <a:xfrm>
          <a:off x="4916420" y="1093851"/>
          <a:ext cx="1180267" cy="749469"/>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8E96E743-657D-6E4E-91A9-451005C677F0}">
      <dsp:nvSpPr>
        <dsp:cNvPr id="0" name=""/>
        <dsp:cNvSpPr/>
      </dsp:nvSpPr>
      <dsp:spPr>
        <a:xfrm>
          <a:off x="5047561" y="1218434"/>
          <a:ext cx="1180267" cy="749469"/>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Working/Short-term (&lt;1 min)</a:t>
          </a:r>
        </a:p>
      </dsp:txBody>
      <dsp:txXfrm>
        <a:off x="5069512" y="1240385"/>
        <a:ext cx="1136365" cy="705567"/>
      </dsp:txXfrm>
    </dsp:sp>
    <dsp:sp modelId="{679EE3A1-CAF5-794F-A04B-6932174D1DA7}">
      <dsp:nvSpPr>
        <dsp:cNvPr id="0" name=""/>
        <dsp:cNvSpPr/>
      </dsp:nvSpPr>
      <dsp:spPr>
        <a:xfrm>
          <a:off x="6358969" y="1093851"/>
          <a:ext cx="1180267" cy="749469"/>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6FDAA6E2-5B0B-7040-8A60-018DDC655F31}">
      <dsp:nvSpPr>
        <dsp:cNvPr id="0" name=""/>
        <dsp:cNvSpPr/>
      </dsp:nvSpPr>
      <dsp:spPr>
        <a:xfrm>
          <a:off x="6490110" y="1218434"/>
          <a:ext cx="1180267" cy="749469"/>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Long-term (&lt; end of days)</a:t>
          </a:r>
        </a:p>
      </dsp:txBody>
      <dsp:txXfrm>
        <a:off x="6512061" y="1240385"/>
        <a:ext cx="1136365" cy="705567"/>
      </dsp:txXfrm>
    </dsp:sp>
    <dsp:sp modelId="{882DF197-E70D-AA49-BE9C-7E8F67C4EE7C}">
      <dsp:nvSpPr>
        <dsp:cNvPr id="0" name=""/>
        <dsp:cNvSpPr/>
      </dsp:nvSpPr>
      <dsp:spPr>
        <a:xfrm>
          <a:off x="5637695" y="2186582"/>
          <a:ext cx="1180267" cy="749469"/>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2F2D021D-D2B6-0241-8E76-48B736D225FC}">
      <dsp:nvSpPr>
        <dsp:cNvPr id="0" name=""/>
        <dsp:cNvSpPr/>
      </dsp:nvSpPr>
      <dsp:spPr>
        <a:xfrm>
          <a:off x="5768836" y="2311165"/>
          <a:ext cx="1180267" cy="749469"/>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Declarative (explicit; facts)</a:t>
          </a:r>
        </a:p>
      </dsp:txBody>
      <dsp:txXfrm>
        <a:off x="5790787" y="2333116"/>
        <a:ext cx="1136365" cy="705567"/>
      </dsp:txXfrm>
    </dsp:sp>
    <dsp:sp modelId="{AB2BF752-2998-0846-8626-A8F75F7FD4D5}">
      <dsp:nvSpPr>
        <dsp:cNvPr id="0" name=""/>
        <dsp:cNvSpPr/>
      </dsp:nvSpPr>
      <dsp:spPr>
        <a:xfrm>
          <a:off x="4916420" y="3279313"/>
          <a:ext cx="1180267" cy="749469"/>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2A588C03-CAAD-F74B-B549-F449E8B8EA13}">
      <dsp:nvSpPr>
        <dsp:cNvPr id="0" name=""/>
        <dsp:cNvSpPr/>
      </dsp:nvSpPr>
      <dsp:spPr>
        <a:xfrm>
          <a:off x="5047561" y="3403896"/>
          <a:ext cx="1180267" cy="749469"/>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Episodic</a:t>
          </a:r>
        </a:p>
      </dsp:txBody>
      <dsp:txXfrm>
        <a:off x="5069512" y="3425847"/>
        <a:ext cx="1136365" cy="705567"/>
      </dsp:txXfrm>
    </dsp:sp>
    <dsp:sp modelId="{E286A5C7-C403-A143-BCD7-4791C909FF6A}">
      <dsp:nvSpPr>
        <dsp:cNvPr id="0" name=""/>
        <dsp:cNvSpPr/>
      </dsp:nvSpPr>
      <dsp:spPr>
        <a:xfrm>
          <a:off x="6358969" y="3279313"/>
          <a:ext cx="1180267" cy="749469"/>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2ABC6221-F289-BC45-A761-E89A8264B78C}">
      <dsp:nvSpPr>
        <dsp:cNvPr id="0" name=""/>
        <dsp:cNvSpPr/>
      </dsp:nvSpPr>
      <dsp:spPr>
        <a:xfrm>
          <a:off x="6490110" y="3403896"/>
          <a:ext cx="1180267" cy="749469"/>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Semantic</a:t>
          </a:r>
        </a:p>
      </dsp:txBody>
      <dsp:txXfrm>
        <a:off x="6512061" y="3425847"/>
        <a:ext cx="1136365" cy="705567"/>
      </dsp:txXfrm>
    </dsp:sp>
    <dsp:sp modelId="{832A7FDD-FBF3-2448-8B5C-73F7F06CA088}">
      <dsp:nvSpPr>
        <dsp:cNvPr id="0" name=""/>
        <dsp:cNvSpPr/>
      </dsp:nvSpPr>
      <dsp:spPr>
        <a:xfrm>
          <a:off x="7080244" y="2186582"/>
          <a:ext cx="1180267" cy="749469"/>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B29FCE6A-843E-BE48-AC35-109562DA412C}">
      <dsp:nvSpPr>
        <dsp:cNvPr id="0" name=""/>
        <dsp:cNvSpPr/>
      </dsp:nvSpPr>
      <dsp:spPr>
        <a:xfrm>
          <a:off x="7211385" y="2311165"/>
          <a:ext cx="1180267" cy="749469"/>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Procedural (implicit; skills)</a:t>
          </a:r>
        </a:p>
      </dsp:txBody>
      <dsp:txXfrm>
        <a:off x="7233336" y="2333116"/>
        <a:ext cx="1136365" cy="70556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89D317E2-89CF-BF42-AE9F-1E591F3FE62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a:extLst>
              <a:ext uri="{FF2B5EF4-FFF2-40B4-BE49-F238E27FC236}">
                <a16:creationId xmlns:a16="http://schemas.microsoft.com/office/drawing/2014/main" id="{D34C057F-DD8E-3C49-A2E7-A6D6ECD66F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D37569D-5793-854B-AD14-A4A92002595E}" type="datetimeFigureOut">
              <a:rPr lang="nl-NL" smtClean="0"/>
              <a:t>13-12-2022</a:t>
            </a:fld>
            <a:endParaRPr lang="nl-NL"/>
          </a:p>
        </p:txBody>
      </p:sp>
      <p:sp>
        <p:nvSpPr>
          <p:cNvPr id="4" name="Tijdelijke aanduiding voor voettekst 3">
            <a:extLst>
              <a:ext uri="{FF2B5EF4-FFF2-40B4-BE49-F238E27FC236}">
                <a16:creationId xmlns:a16="http://schemas.microsoft.com/office/drawing/2014/main" id="{0864519D-1C87-FD4B-B00A-2DA94782ED9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a:extLst>
              <a:ext uri="{FF2B5EF4-FFF2-40B4-BE49-F238E27FC236}">
                <a16:creationId xmlns:a16="http://schemas.microsoft.com/office/drawing/2014/main" id="{1A08F263-2994-7B4C-82A2-4CDFFA4B0E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34E908-F265-BD4B-9820-E8CE97EAAC27}" type="slidenum">
              <a:rPr lang="nl-NL" smtClean="0"/>
              <a:t>‹#›</a:t>
            </a:fld>
            <a:endParaRPr lang="nl-NL"/>
          </a:p>
        </p:txBody>
      </p:sp>
    </p:spTree>
    <p:extLst>
      <p:ext uri="{BB962C8B-B14F-4D97-AF65-F5344CB8AC3E}">
        <p14:creationId xmlns:p14="http://schemas.microsoft.com/office/powerpoint/2010/main" val="44723131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g>
</file>

<file path=ppt/media/image29.png>
</file>

<file path=ppt/media/image3.jpeg>
</file>

<file path=ppt/media/image30.png>
</file>

<file path=ppt/media/image31.jpg>
</file>

<file path=ppt/media/image32.jpeg>
</file>

<file path=ppt/media/image33.jpeg>
</file>

<file path=ppt/media/image34.png>
</file>

<file path=ppt/media/image35.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3FB1B7-C8F7-8843-BF43-280387B2B40F}" type="datetimeFigureOut">
              <a:rPr lang="nl-NL" smtClean="0"/>
              <a:t>13-12-2022</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nl-NL"/>
              <a:t>Tekststijl van het model bewerken
Tweede niveau
Derde niveau
Vierde niveau
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FC5874-2264-DB45-A455-DDA96B8CCAE6}" type="slidenum">
              <a:rPr lang="nl-NL" smtClean="0"/>
              <a:t>‹#›</a:t>
            </a:fld>
            <a:endParaRPr lang="nl-NL"/>
          </a:p>
        </p:txBody>
      </p:sp>
    </p:spTree>
    <p:extLst>
      <p:ext uri="{BB962C8B-B14F-4D97-AF65-F5344CB8AC3E}">
        <p14:creationId xmlns:p14="http://schemas.microsoft.com/office/powerpoint/2010/main" val="33563905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28FC5874-2264-DB45-A455-DDA96B8CCAE6}" type="slidenum">
              <a:rPr lang="nl-NL" smtClean="0"/>
              <a:t>1</a:t>
            </a:fld>
            <a:endParaRPr lang="nl-NL"/>
          </a:p>
        </p:txBody>
      </p:sp>
    </p:spTree>
    <p:extLst>
      <p:ext uri="{BB962C8B-B14F-4D97-AF65-F5344CB8AC3E}">
        <p14:creationId xmlns:p14="http://schemas.microsoft.com/office/powerpoint/2010/main" val="3862833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NL" dirty="0"/>
              <a:t>On the </a:t>
            </a:r>
            <a:r>
              <a:rPr lang="en-NL" dirty="0" err="1"/>
              <a:t>sep</a:t>
            </a:r>
            <a:r>
              <a:rPr lang="en-US" dirty="0"/>
              <a:t>a</a:t>
            </a:r>
            <a:r>
              <a:rPr lang="en-NL" dirty="0"/>
              <a:t>rate parts: </a:t>
            </a:r>
          </a:p>
          <a:p>
            <a:pPr algn="l"/>
            <a:r>
              <a:rPr lang="en-GB" sz="1800" b="0" i="0" u="none" strike="noStrike" baseline="0" dirty="0">
                <a:latin typeface="SabonMT"/>
              </a:rPr>
              <a:t>This approach is taken to aid clarity of explanation,</a:t>
            </a:r>
            <a:r>
              <a:rPr lang="en-NL" sz="1800" b="0" i="0" u="none" strike="noStrike" baseline="0" dirty="0">
                <a:latin typeface="SabonMT"/>
              </a:rPr>
              <a:t> </a:t>
            </a:r>
            <a:r>
              <a:rPr lang="en-GB" sz="1800" b="0" i="0" u="none" strike="noStrike" baseline="0" dirty="0">
                <a:latin typeface="SabonMT"/>
              </a:rPr>
              <a:t>but in so doing, can give the impression that individual aspects of</a:t>
            </a:r>
            <a:r>
              <a:rPr lang="en-NL" sz="1800" b="0" i="0" u="none" strike="noStrike" baseline="0" dirty="0">
                <a:latin typeface="SabonMT"/>
              </a:rPr>
              <a:t> </a:t>
            </a:r>
            <a:r>
              <a:rPr lang="en-GB" sz="1800" b="0" i="0" u="none" strike="noStrike" baseline="0" dirty="0">
                <a:latin typeface="SabonMT"/>
              </a:rPr>
              <a:t>cognition can be understood in isolation from each other. However, it</a:t>
            </a:r>
            <a:r>
              <a:rPr lang="en-NL" sz="1800" b="0" i="0" u="none" strike="noStrike" baseline="0" dirty="0">
                <a:latin typeface="SabonMT"/>
              </a:rPr>
              <a:t> </a:t>
            </a:r>
            <a:r>
              <a:rPr lang="en-GB" sz="1800" b="0" i="0" u="none" strike="noStrike" baseline="0" dirty="0">
                <a:latin typeface="SabonMT"/>
              </a:rPr>
              <a:t>is always important to remember that to properly understand the role</a:t>
            </a:r>
            <a:r>
              <a:rPr lang="en-NL" sz="1800" b="0" i="0" u="none" strike="noStrike" baseline="0" dirty="0">
                <a:latin typeface="SabonMT"/>
              </a:rPr>
              <a:t> </a:t>
            </a:r>
            <a:r>
              <a:rPr lang="en-GB" sz="1800" b="0" i="0" u="none" strike="noStrike" baseline="0" dirty="0">
                <a:latin typeface="SabonMT"/>
              </a:rPr>
              <a:t>of any single aspect of cognition we must appreciate how that role is</a:t>
            </a:r>
            <a:r>
              <a:rPr lang="en-NL" sz="1800" b="0" i="0" u="none" strike="noStrike" baseline="0" dirty="0">
                <a:latin typeface="SabonMT"/>
              </a:rPr>
              <a:t> </a:t>
            </a:r>
            <a:r>
              <a:rPr lang="en-GB" sz="1800" b="0" i="0" u="none" strike="noStrike" baseline="0" dirty="0">
                <a:latin typeface="SabonMT"/>
              </a:rPr>
              <a:t>dependent upon and interacts with other aspects.</a:t>
            </a:r>
            <a:r>
              <a:rPr lang="en-NL" sz="1800" b="0" i="0" u="none" strike="noStrike" baseline="0" dirty="0">
                <a:latin typeface="SabonMT"/>
              </a:rPr>
              <a:t> </a:t>
            </a:r>
            <a:endParaRPr lang="en-GB" dirty="0"/>
          </a:p>
        </p:txBody>
      </p:sp>
      <p:sp>
        <p:nvSpPr>
          <p:cNvPr id="4" name="Slide Number Placeholder 3"/>
          <p:cNvSpPr>
            <a:spLocks noGrp="1"/>
          </p:cNvSpPr>
          <p:nvPr>
            <p:ph type="sldNum" sz="quarter" idx="5"/>
          </p:nvPr>
        </p:nvSpPr>
        <p:spPr/>
        <p:txBody>
          <a:bodyPr/>
          <a:lstStyle/>
          <a:p>
            <a:fld id="{28FC5874-2264-DB45-A455-DDA96B8CCAE6}" type="slidenum">
              <a:rPr lang="nl-NL" smtClean="0"/>
              <a:t>4</a:t>
            </a:fld>
            <a:endParaRPr lang="nl-NL"/>
          </a:p>
        </p:txBody>
      </p:sp>
    </p:spTree>
    <p:extLst>
      <p:ext uri="{BB962C8B-B14F-4D97-AF65-F5344CB8AC3E}">
        <p14:creationId xmlns:p14="http://schemas.microsoft.com/office/powerpoint/2010/main" val="3094427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A6C8C274-345F-C24F-B914-9D57A4FC4BF7}"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217146463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OT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C85429B-7EB3-084A-A4F2-852F584DF39D}"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32645983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ISURE EVENT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76B00DB6-5B71-E84F-BC2E-BED7F0E7F3EC}"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3525"/>
            <a:ext cx="1357004" cy="1508483"/>
          </a:xfrm>
          <a:prstGeom prst="rect">
            <a:avLst/>
          </a:prstGeom>
        </p:spPr>
      </p:pic>
    </p:spTree>
    <p:extLst>
      <p:ext uri="{BB962C8B-B14F-4D97-AF65-F5344CB8AC3E}">
        <p14:creationId xmlns:p14="http://schemas.microsoft.com/office/powerpoint/2010/main" val="244345566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OGISTIC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FD12A8D7-D751-9541-9AE7-BF53D0FEBC02}"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285673682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ME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448D5C6B-2343-F24D-8098-49B80807734D}"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168863102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OURIS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E1503BD7-7D4E-034E-A73D-34A96F7C2B9E}"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305061429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OWN 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CE4CE7ED-B6C7-5F49-A328-1F510803E59C}"/>
              </a:ext>
            </a:extLst>
          </p:cNvPr>
          <p:cNvSpPr>
            <a:spLocks noGrp="1"/>
          </p:cNvSpPr>
          <p:nvPr>
            <p:ph type="pic" sz="quarter" idx="15"/>
          </p:nvPr>
        </p:nvSpPr>
        <p:spPr>
          <a:xfrm>
            <a:off x="682625" y="0"/>
            <a:ext cx="11509375" cy="5457825"/>
          </a:xfrm>
          <a:solidFill>
            <a:schemeClr val="bg1">
              <a:alpha val="0"/>
            </a:schemeClr>
          </a:solidFill>
        </p:spPr>
        <p:txBody>
          <a:bodyPr tIns="1080000"/>
          <a:lstStyle>
            <a:lvl1pPr algn="ctr">
              <a:defRPr>
                <a:solidFill>
                  <a:schemeClr val="bg1"/>
                </a:solidFill>
              </a:defRPr>
            </a:lvl1pPr>
          </a:lstStyle>
          <a:p>
            <a:r>
              <a:rPr lang="en-US"/>
              <a:t>Click icon to add picture</a:t>
            </a:r>
            <a:endParaRPr lang="nl-NL"/>
          </a:p>
        </p:txBody>
      </p:sp>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9B625D9-B9EE-6E45-88E2-4D1C6CB4222C}"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4810135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UB ONE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7ECE7121-FBD5-B04C-9051-955FACEB8C14}"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a:t>
            </a:r>
            <a:r>
              <a:rPr lang="nl-NL" err="1"/>
              <a:t>Optional</a:t>
            </a:r>
            <a:r>
              <a:rPr lang="nl-NL"/>
              <a:t>&gt;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0" baseline="0">
                <a:solidFill>
                  <a:srgbClr val="00B7EE"/>
                </a:solidFill>
                <a:latin typeface="Open Sans SemiBold" panose="020B0606030504020204" pitchFamily="34" charset="0"/>
              </a:defRPr>
            </a:lvl1pPr>
          </a:lstStyle>
          <a:p>
            <a:endParaRPr lang="nl-NL"/>
          </a:p>
        </p:txBody>
      </p:sp>
      <p:sp>
        <p:nvSpPr>
          <p:cNvPr id="16" name="Tijdelijke aanduiding voor inhoud 2">
            <a:extLst>
              <a:ext uri="{FF2B5EF4-FFF2-40B4-BE49-F238E27FC236}">
                <a16:creationId xmlns:a16="http://schemas.microsoft.com/office/drawing/2014/main" id="{F897C773-B67B-E142-9E01-29A0177E2FFF}"/>
              </a:ext>
            </a:extLst>
          </p:cNvPr>
          <p:cNvSpPr>
            <a:spLocks noGrp="1"/>
          </p:cNvSpPr>
          <p:nvPr>
            <p:ph sz="quarter" idx="15" hasCustomPrompt="1"/>
          </p:nvPr>
        </p:nvSpPr>
        <p:spPr>
          <a:xfrm>
            <a:off x="537882" y="1881858"/>
            <a:ext cx="11144920" cy="3735895"/>
          </a:xfrm>
          <a:prstGeom prst="rect">
            <a:avLst/>
          </a:prstGeom>
        </p:spPr>
        <p:txBody>
          <a:bodyPr wrap="square">
            <a:no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endParaRPr lang="nl-NL"/>
          </a:p>
          <a:p>
            <a:r>
              <a:rPr lang="nl-NL" err="1"/>
              <a:t>Text</a:t>
            </a:r>
            <a:r>
              <a:rPr lang="nl-NL"/>
              <a:t>
</a:t>
            </a:r>
            <a:r>
              <a:rPr lang="nl-NL" err="1"/>
              <a:t>Text</a:t>
            </a:r>
            <a:r>
              <a:rPr lang="nl-NL"/>
              <a:t>
</a:t>
            </a:r>
            <a:r>
              <a:rPr lang="nl-NL" err="1"/>
              <a:t>Text</a:t>
            </a:r>
            <a:endParaRPr lang="nl-NL"/>
          </a:p>
          <a:p>
            <a:r>
              <a:rPr lang="nl-NL" err="1"/>
              <a:t>Text</a:t>
            </a:r>
            <a:endParaRPr lang="nl-NL"/>
          </a:p>
          <a:p>
            <a:r>
              <a:rPr lang="nl-NL" err="1"/>
              <a:t>Text</a:t>
            </a:r>
            <a:endParaRPr lang="nl-NL"/>
          </a:p>
          <a:p>
            <a:r>
              <a:rPr lang="nl-NL" err="1"/>
              <a:t>Text</a:t>
            </a:r>
            <a:endParaRPr lang="nl-NL"/>
          </a:p>
        </p:txBody>
      </p:sp>
      <p:sp>
        <p:nvSpPr>
          <p:cNvPr id="9" name="Titel 18">
            <a:extLst>
              <a:ext uri="{FF2B5EF4-FFF2-40B4-BE49-F238E27FC236}">
                <a16:creationId xmlns:a16="http://schemas.microsoft.com/office/drawing/2014/main" id="{6E37925F-CA59-EA4B-87ED-B4446264CDB5}"/>
              </a:ext>
            </a:extLst>
          </p:cNvPr>
          <p:cNvSpPr>
            <a:spLocks noGrp="1"/>
          </p:cNvSpPr>
          <p:nvPr>
            <p:ph type="title"/>
          </p:nvPr>
        </p:nvSpPr>
        <p:spPr>
          <a:xfrm>
            <a:off x="537882" y="412477"/>
            <a:ext cx="11144922" cy="867684"/>
          </a:xfrm>
          <a:prstGeom prst="rect">
            <a:avLst/>
          </a:prstGeom>
        </p:spPr>
        <p:txBody>
          <a:bodyPr/>
          <a:lstStyle/>
          <a:p>
            <a:endParaRPr lang="nl-NL"/>
          </a:p>
        </p:txBody>
      </p:sp>
    </p:spTree>
    <p:extLst>
      <p:ext uri="{BB962C8B-B14F-4D97-AF65-F5344CB8AC3E}">
        <p14:creationId xmlns:p14="http://schemas.microsoft.com/office/powerpoint/2010/main" val="42827378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NE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D076CE5-49C4-1047-90C9-08077C54E025}"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inhoud 2">
            <a:extLst>
              <a:ext uri="{FF2B5EF4-FFF2-40B4-BE49-F238E27FC236}">
                <a16:creationId xmlns:a16="http://schemas.microsoft.com/office/drawing/2014/main" id="{1268AB72-F30A-4844-AFAE-20251F3B1D85}"/>
              </a:ext>
            </a:extLst>
          </p:cNvPr>
          <p:cNvSpPr>
            <a:spLocks noGrp="1"/>
          </p:cNvSpPr>
          <p:nvPr>
            <p:ph sz="quarter" idx="15" hasCustomPrompt="1"/>
          </p:nvPr>
        </p:nvSpPr>
        <p:spPr>
          <a:xfrm>
            <a:off x="537882" y="1471381"/>
            <a:ext cx="11144922" cy="4154984"/>
          </a:xfrm>
          <a:prstGeom prst="rect">
            <a:avLst/>
          </a:prstGeom>
        </p:spPr>
        <p:txBody>
          <a:bodyPr>
            <a:no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r>
              <a:rPr lang="nl-NL" err="1"/>
              <a:t>Text</a:t>
            </a:r>
            <a:endParaRPr lang="nl-NL"/>
          </a:p>
        </p:txBody>
      </p:sp>
      <p:sp>
        <p:nvSpPr>
          <p:cNvPr id="14" name="Titel 18">
            <a:extLst>
              <a:ext uri="{FF2B5EF4-FFF2-40B4-BE49-F238E27FC236}">
                <a16:creationId xmlns:a16="http://schemas.microsoft.com/office/drawing/2014/main" id="{688B96DB-3A09-5D41-96EB-01A013AF8F16}"/>
              </a:ext>
            </a:extLst>
          </p:cNvPr>
          <p:cNvSpPr>
            <a:spLocks noGrp="1"/>
          </p:cNvSpPr>
          <p:nvPr>
            <p:ph type="title"/>
          </p:nvPr>
        </p:nvSpPr>
        <p:spPr>
          <a:xfrm>
            <a:off x="537882" y="412477"/>
            <a:ext cx="11144922" cy="867684"/>
          </a:xfrm>
          <a:prstGeom prst="rect">
            <a:avLst/>
          </a:prstGeom>
        </p:spPr>
        <p:txBody>
          <a:bodyPr/>
          <a:lstStyle/>
          <a:p>
            <a:endParaRPr lang="nl-NL"/>
          </a:p>
        </p:txBody>
      </p:sp>
    </p:spTree>
    <p:extLst>
      <p:ext uri="{BB962C8B-B14F-4D97-AF65-F5344CB8AC3E}">
        <p14:creationId xmlns:p14="http://schemas.microsoft.com/office/powerpoint/2010/main" val="13283795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543"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UB TWO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7BE5A74-8120-B541-8B08-C0396A2FDC64}"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a:t>
            </a:r>
            <a:r>
              <a:rPr lang="nl-NL" err="1"/>
              <a:t>Optional</a:t>
            </a:r>
            <a:r>
              <a:rPr lang="nl-NL"/>
              <a:t>&gt;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a:p>
        </p:txBody>
      </p:sp>
      <p:sp>
        <p:nvSpPr>
          <p:cNvPr id="11" name="Tijdelijke aanduiding voor inhoud 2">
            <a:extLst>
              <a:ext uri="{FF2B5EF4-FFF2-40B4-BE49-F238E27FC236}">
                <a16:creationId xmlns:a16="http://schemas.microsoft.com/office/drawing/2014/main" id="{ECFF16CA-AD10-5343-89C2-717896D9EA8B}"/>
              </a:ext>
            </a:extLst>
          </p:cNvPr>
          <p:cNvSpPr>
            <a:spLocks noGrp="1"/>
          </p:cNvSpPr>
          <p:nvPr>
            <p:ph sz="quarter" idx="15" hasCustomPrompt="1"/>
          </p:nvPr>
        </p:nvSpPr>
        <p:spPr>
          <a:xfrm>
            <a:off x="536957" y="1877670"/>
            <a:ext cx="5390199"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
        <p:nvSpPr>
          <p:cNvPr id="14" name="Tijdelijke aanduiding voor inhoud 2">
            <a:extLst>
              <a:ext uri="{FF2B5EF4-FFF2-40B4-BE49-F238E27FC236}">
                <a16:creationId xmlns:a16="http://schemas.microsoft.com/office/drawing/2014/main" id="{162539FB-202D-7448-9B76-4D3F85DFC8D8}"/>
              </a:ext>
            </a:extLst>
          </p:cNvPr>
          <p:cNvSpPr>
            <a:spLocks noGrp="1"/>
          </p:cNvSpPr>
          <p:nvPr>
            <p:ph sz="quarter" idx="17" hasCustomPrompt="1"/>
          </p:nvPr>
        </p:nvSpPr>
        <p:spPr>
          <a:xfrm>
            <a:off x="6104964" y="1877670"/>
            <a:ext cx="5390199"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
        <p:nvSpPr>
          <p:cNvPr id="15" name="Titel 18">
            <a:extLst>
              <a:ext uri="{FF2B5EF4-FFF2-40B4-BE49-F238E27FC236}">
                <a16:creationId xmlns:a16="http://schemas.microsoft.com/office/drawing/2014/main" id="{D3DFFFC9-390E-9640-9571-5C38971AC28A}"/>
              </a:ext>
            </a:extLst>
          </p:cNvPr>
          <p:cNvSpPr>
            <a:spLocks noGrp="1"/>
          </p:cNvSpPr>
          <p:nvPr>
            <p:ph type="title"/>
          </p:nvPr>
        </p:nvSpPr>
        <p:spPr>
          <a:xfrm>
            <a:off x="537882" y="412477"/>
            <a:ext cx="11144922" cy="867684"/>
          </a:xfrm>
          <a:prstGeom prst="rect">
            <a:avLst/>
          </a:prstGeom>
        </p:spPr>
        <p:txBody>
          <a:bodyPr/>
          <a:lstStyle/>
          <a:p>
            <a:endParaRPr lang="nl-NL"/>
          </a:p>
        </p:txBody>
      </p:sp>
    </p:spTree>
    <p:extLst>
      <p:ext uri="{BB962C8B-B14F-4D97-AF65-F5344CB8AC3E}">
        <p14:creationId xmlns:p14="http://schemas.microsoft.com/office/powerpoint/2010/main" val="32977060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D1B948D2-A1A1-F04B-B617-A343C034765F}"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3" name="Tijdelijke aanduiding voor inhoud 2">
            <a:extLst>
              <a:ext uri="{FF2B5EF4-FFF2-40B4-BE49-F238E27FC236}">
                <a16:creationId xmlns:a16="http://schemas.microsoft.com/office/drawing/2014/main" id="{0E9EB354-C69C-5643-9D58-5562543DF022}"/>
              </a:ext>
            </a:extLst>
          </p:cNvPr>
          <p:cNvSpPr>
            <a:spLocks noGrp="1"/>
          </p:cNvSpPr>
          <p:nvPr>
            <p:ph sz="quarter" idx="15" hasCustomPrompt="1"/>
          </p:nvPr>
        </p:nvSpPr>
        <p:spPr>
          <a:xfrm>
            <a:off x="537882" y="1461856"/>
            <a:ext cx="5389200"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
        <p:nvSpPr>
          <p:cNvPr id="10" name="Titel 18">
            <a:extLst>
              <a:ext uri="{FF2B5EF4-FFF2-40B4-BE49-F238E27FC236}">
                <a16:creationId xmlns:a16="http://schemas.microsoft.com/office/drawing/2014/main" id="{949D0D18-EF80-BF45-81DC-61E8699071A1}"/>
              </a:ext>
            </a:extLst>
          </p:cNvPr>
          <p:cNvSpPr>
            <a:spLocks noGrp="1"/>
          </p:cNvSpPr>
          <p:nvPr>
            <p:ph type="title"/>
          </p:nvPr>
        </p:nvSpPr>
        <p:spPr>
          <a:xfrm>
            <a:off x="537882" y="412477"/>
            <a:ext cx="11144922" cy="867684"/>
          </a:xfrm>
          <a:prstGeom prst="rect">
            <a:avLst/>
          </a:prstGeom>
        </p:spPr>
        <p:txBody>
          <a:bodyPr/>
          <a:lstStyle/>
          <a:p>
            <a:endParaRPr lang="nl-NL"/>
          </a:p>
        </p:txBody>
      </p:sp>
      <p:sp>
        <p:nvSpPr>
          <p:cNvPr id="11" name="Tijdelijke aanduiding voor inhoud 2">
            <a:extLst>
              <a:ext uri="{FF2B5EF4-FFF2-40B4-BE49-F238E27FC236}">
                <a16:creationId xmlns:a16="http://schemas.microsoft.com/office/drawing/2014/main" id="{2AF9BE3C-D98B-1145-B3B9-29CC71E86FEA}"/>
              </a:ext>
            </a:extLst>
          </p:cNvPr>
          <p:cNvSpPr>
            <a:spLocks noGrp="1"/>
          </p:cNvSpPr>
          <p:nvPr>
            <p:ph sz="quarter" idx="16" hasCustomPrompt="1"/>
          </p:nvPr>
        </p:nvSpPr>
        <p:spPr>
          <a:xfrm>
            <a:off x="6110343" y="1461856"/>
            <a:ext cx="5389200"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Tree>
    <p:extLst>
      <p:ext uri="{BB962C8B-B14F-4D97-AF65-F5344CB8AC3E}">
        <p14:creationId xmlns:p14="http://schemas.microsoft.com/office/powerpoint/2010/main" val="272026971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409560F-09D7-1541-AA3E-48454F3386CB}"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8441721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B TWO COLUMN VERTIC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a:xfrm>
            <a:off x="537882" y="412477"/>
            <a:ext cx="11144922" cy="867684"/>
          </a:xfrm>
          <a:prstGeom prst="rect">
            <a:avLst/>
          </a:prstGeom>
        </p:spPr>
        <p:txBody>
          <a:bodyPr/>
          <a:lstStyle/>
          <a:p>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BB334B0-1517-8E49-8E98-1A6D5ACFD79A}"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a:p>
        </p:txBody>
      </p:sp>
      <p:sp>
        <p:nvSpPr>
          <p:cNvPr id="16" name="Tijdelijke aanduiding voor inhoud 2">
            <a:extLst>
              <a:ext uri="{FF2B5EF4-FFF2-40B4-BE49-F238E27FC236}">
                <a16:creationId xmlns:a16="http://schemas.microsoft.com/office/drawing/2014/main" id="{F897C773-B67B-E142-9E01-29A0177E2FFF}"/>
              </a:ext>
            </a:extLst>
          </p:cNvPr>
          <p:cNvSpPr>
            <a:spLocks noGrp="1"/>
          </p:cNvSpPr>
          <p:nvPr>
            <p:ph sz="quarter" idx="15" hasCustomPrompt="1"/>
          </p:nvPr>
        </p:nvSpPr>
        <p:spPr>
          <a:xfrm>
            <a:off x="537882" y="1881852"/>
            <a:ext cx="11144919" cy="1221360"/>
          </a:xfrm>
          <a:prstGeom prst="rect">
            <a:avLst/>
          </a:prstGeom>
        </p:spPr>
        <p:txBody>
          <a:bodyPr wrap="square">
            <a:sp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endParaRPr lang="nl-NL"/>
          </a:p>
        </p:txBody>
      </p:sp>
      <p:sp>
        <p:nvSpPr>
          <p:cNvPr id="17" name="Tijdelijke aanduiding voor tekst 12">
            <a:extLst>
              <a:ext uri="{FF2B5EF4-FFF2-40B4-BE49-F238E27FC236}">
                <a16:creationId xmlns:a16="http://schemas.microsoft.com/office/drawing/2014/main" id="{22D87F01-9DD2-8D4D-9195-78BF27BC2C14}"/>
              </a:ext>
            </a:extLst>
          </p:cNvPr>
          <p:cNvSpPr>
            <a:spLocks noGrp="1"/>
          </p:cNvSpPr>
          <p:nvPr>
            <p:ph type="body" sz="quarter" idx="17"/>
          </p:nvPr>
        </p:nvSpPr>
        <p:spPr>
          <a:xfrm>
            <a:off x="537882" y="3485645"/>
            <a:ext cx="11144921"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a:p>
        </p:txBody>
      </p:sp>
      <p:sp>
        <p:nvSpPr>
          <p:cNvPr id="20" name="Tijdelijke aanduiding voor inhoud 2">
            <a:extLst>
              <a:ext uri="{FF2B5EF4-FFF2-40B4-BE49-F238E27FC236}">
                <a16:creationId xmlns:a16="http://schemas.microsoft.com/office/drawing/2014/main" id="{F81BD049-5E4B-9149-B907-EEBC60CA8844}"/>
              </a:ext>
            </a:extLst>
          </p:cNvPr>
          <p:cNvSpPr>
            <a:spLocks noGrp="1"/>
          </p:cNvSpPr>
          <p:nvPr>
            <p:ph sz="quarter" idx="18" hasCustomPrompt="1"/>
          </p:nvPr>
        </p:nvSpPr>
        <p:spPr>
          <a:xfrm>
            <a:off x="537882" y="3957143"/>
            <a:ext cx="11144921" cy="1640449"/>
          </a:xfrm>
          <a:prstGeom prst="rect">
            <a:avLst/>
          </a:prstGeom>
        </p:spPr>
        <p:txBody>
          <a:bodyPr wrap="square">
            <a:sp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endParaRPr lang="nl-NL"/>
          </a:p>
          <a:p>
            <a:r>
              <a:rPr lang="nl-NL" err="1"/>
              <a:t>Text</a:t>
            </a:r>
            <a:endParaRPr lang="nl-NL"/>
          </a:p>
        </p:txBody>
      </p:sp>
    </p:spTree>
    <p:extLst>
      <p:ext uri="{BB962C8B-B14F-4D97-AF65-F5344CB8AC3E}">
        <p14:creationId xmlns:p14="http://schemas.microsoft.com/office/powerpoint/2010/main" val="19331824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ULL 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5AB97BA9-CF0A-E84E-8749-19F48DD9B11A}"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3" name="Tijdelijke aanduiding voor afbeelding 2">
            <a:extLst>
              <a:ext uri="{FF2B5EF4-FFF2-40B4-BE49-F238E27FC236}">
                <a16:creationId xmlns:a16="http://schemas.microsoft.com/office/drawing/2014/main" id="{C18FF14D-DE4B-5145-AA10-4DA74DE2D516}"/>
              </a:ext>
            </a:extLst>
          </p:cNvPr>
          <p:cNvSpPr>
            <a:spLocks noGrp="1"/>
          </p:cNvSpPr>
          <p:nvPr>
            <p:ph type="pic" sz="quarter" idx="13"/>
          </p:nvPr>
        </p:nvSpPr>
        <p:spPr>
          <a:xfrm>
            <a:off x="0" y="0"/>
            <a:ext cx="12192000" cy="6062870"/>
          </a:xfrm>
          <a:prstGeom prst="rect">
            <a:avLst/>
          </a:prstGeom>
        </p:spPr>
        <p:txBody>
          <a:bodyPr tIns="1080000"/>
          <a:lstStyle>
            <a:lvl1pPr algn="ctr">
              <a:defRPr>
                <a:solidFill>
                  <a:schemeClr val="bg1"/>
                </a:solidFill>
              </a:defRPr>
            </a:lvl1pPr>
          </a:lstStyle>
          <a:p>
            <a:endParaRPr lang="nl-NL"/>
          </a:p>
        </p:txBody>
      </p:sp>
    </p:spTree>
    <p:extLst>
      <p:ext uri="{BB962C8B-B14F-4D97-AF65-F5344CB8AC3E}">
        <p14:creationId xmlns:p14="http://schemas.microsoft.com/office/powerpoint/2010/main" val="27384038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6DB27365-2F06-6844-B8A5-69B9719875E4}"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4" name="Tijdelijke aanduiding voor tekst 3">
            <a:extLst>
              <a:ext uri="{FF2B5EF4-FFF2-40B4-BE49-F238E27FC236}">
                <a16:creationId xmlns:a16="http://schemas.microsoft.com/office/drawing/2014/main" id="{18C3B9D9-D47F-E64C-B5FB-5C72B67A68D4}"/>
              </a:ext>
            </a:extLst>
          </p:cNvPr>
          <p:cNvSpPr>
            <a:spLocks noGrp="1"/>
          </p:cNvSpPr>
          <p:nvPr>
            <p:ph type="body" sz="quarter" idx="13" hasCustomPrompt="1"/>
          </p:nvPr>
        </p:nvSpPr>
        <p:spPr>
          <a:xfrm>
            <a:off x="537882" y="2462709"/>
            <a:ext cx="11145600" cy="774700"/>
          </a:xfrm>
          <a:prstGeom prst="rect">
            <a:avLst/>
          </a:prstGeom>
        </p:spPr>
        <p:txBody>
          <a:bodyPr/>
          <a:lstStyle>
            <a:lvl1pPr algn="ctr">
              <a:defRPr sz="4400" baseline="0">
                <a:solidFill>
                  <a:schemeClr val="bg1"/>
                </a:solidFill>
                <a:latin typeface="Open Sans SemiBold" panose="020B0606030504020204" pitchFamily="34" charset="0"/>
              </a:defRPr>
            </a:lvl1pPr>
          </a:lstStyle>
          <a:p>
            <a:r>
              <a:rPr lang="nl-NL" err="1"/>
              <a:t>Thank</a:t>
            </a:r>
            <a:r>
              <a:rPr lang="nl-NL"/>
              <a:t> </a:t>
            </a:r>
            <a:r>
              <a:rPr lang="nl-NL" err="1"/>
              <a:t>you</a:t>
            </a:r>
            <a:r>
              <a:rPr lang="nl-NL"/>
              <a:t>!</a:t>
            </a:r>
          </a:p>
        </p:txBody>
      </p:sp>
      <p:sp>
        <p:nvSpPr>
          <p:cNvPr id="9" name="Tijdelijke aanduiding voor inhoud 2">
            <a:extLst>
              <a:ext uri="{FF2B5EF4-FFF2-40B4-BE49-F238E27FC236}">
                <a16:creationId xmlns:a16="http://schemas.microsoft.com/office/drawing/2014/main" id="{611D22F6-CF91-A141-9E4D-70FE81B1761B}"/>
              </a:ext>
            </a:extLst>
          </p:cNvPr>
          <p:cNvSpPr>
            <a:spLocks noGrp="1"/>
          </p:cNvSpPr>
          <p:nvPr>
            <p:ph sz="quarter" idx="15" hasCustomPrompt="1"/>
          </p:nvPr>
        </p:nvSpPr>
        <p:spPr>
          <a:xfrm>
            <a:off x="3416082" y="3429000"/>
            <a:ext cx="5389200" cy="2195513"/>
          </a:xfrm>
          <a:prstGeom prst="rect">
            <a:avLst/>
          </a:prstGeom>
        </p:spPr>
        <p:txBody>
          <a:bodyPr wrap="square">
            <a:noAutofit/>
          </a:bodyPr>
          <a:lstStyle>
            <a:lvl1pPr marL="0" indent="0" algn="ctr">
              <a:buClr>
                <a:srgbClr val="EE731A"/>
              </a:buClr>
              <a:buFontTx/>
              <a:buNone/>
              <a:defRPr sz="2100" baseline="0">
                <a:solidFill>
                  <a:schemeClr val="bg1"/>
                </a:solidFill>
              </a:defRPr>
            </a:lvl1pPr>
          </a:lstStyle>
          <a:p>
            <a:r>
              <a:rPr lang="nl-NL" err="1"/>
              <a:t>Text</a:t>
            </a:r>
            <a:endParaRPr lang="nl-NL"/>
          </a:p>
        </p:txBody>
      </p:sp>
    </p:spTree>
    <p:extLst>
      <p:ext uri="{BB962C8B-B14F-4D97-AF65-F5344CB8AC3E}">
        <p14:creationId xmlns:p14="http://schemas.microsoft.com/office/powerpoint/2010/main" val="4149823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543"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2B7B323-1BBF-154D-9615-F7F8C12858F4}"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133455051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BD6842B2-56C3-D54C-9729-905D554F93B8}"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25511357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BD6842B2-56C3-D54C-9729-905D554F93B8}"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0310861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UILT ENVIRONM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AABC345-69CA-A944-8CD9-FFF238BA6EFB}"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515533"/>
          </a:xfrm>
          <a:prstGeom prst="rect">
            <a:avLst/>
          </a:prstGeom>
        </p:spPr>
      </p:pic>
    </p:spTree>
    <p:extLst>
      <p:ext uri="{BB962C8B-B14F-4D97-AF65-F5344CB8AC3E}">
        <p14:creationId xmlns:p14="http://schemas.microsoft.com/office/powerpoint/2010/main" val="9252804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ATA SCIENCE AI">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07072F27-C774-C541-A0DB-86DF7F09557D}"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3525"/>
            <a:ext cx="1357004" cy="1508483"/>
          </a:xfrm>
          <a:prstGeom prst="rect">
            <a:avLst/>
          </a:prstGeom>
        </p:spPr>
      </p:pic>
    </p:spTree>
    <p:extLst>
      <p:ext uri="{BB962C8B-B14F-4D97-AF65-F5344CB8AC3E}">
        <p14:creationId xmlns:p14="http://schemas.microsoft.com/office/powerpoint/2010/main" val="240956339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ACILIT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69338287-3AF1-3343-8F1E-141790FD5731}"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24114743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GAM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E5568E9F-E84D-C14D-8FA6-15284E6958F8}" type="datetime2">
              <a:rPr lang="nl-NL" smtClean="0"/>
              <a:t>dinsdag 13 december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544175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 Id="rId9" Type="http://schemas.openxmlformats.org/officeDocument/2006/relationships/image" Target="../media/image25.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4EC7C305-8803-294D-8292-E4B8A5D90592}"/>
              </a:ext>
            </a:extLst>
          </p:cNvPr>
          <p:cNvSpPr>
            <a:spLocks noGrp="1"/>
          </p:cNvSpPr>
          <p:nvPr>
            <p:ph type="dt" sz="half" idx="2"/>
          </p:nvPr>
        </p:nvSpPr>
        <p:spPr>
          <a:xfrm>
            <a:off x="1645459" y="6356350"/>
            <a:ext cx="2376207"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9D204BC3-D550-6C4A-888D-7B95F79F4232}" type="datetime2">
              <a:rPr lang="nl-NL" smtClean="0"/>
              <a:t>dinsdag 13 december 2022</a:t>
            </a:fld>
            <a:endParaRPr lang="nl-NL"/>
          </a:p>
        </p:txBody>
      </p:sp>
      <p:sp>
        <p:nvSpPr>
          <p:cNvPr id="6" name="Tijdelijke aanduiding voor dianummer 5">
            <a:extLst>
              <a:ext uri="{FF2B5EF4-FFF2-40B4-BE49-F238E27FC236}">
                <a16:creationId xmlns:a16="http://schemas.microsoft.com/office/drawing/2014/main" id="{9F107B27-7C33-B241-9977-65097EBA9318}"/>
              </a:ext>
            </a:extLst>
          </p:cNvPr>
          <p:cNvSpPr>
            <a:spLocks noGrp="1"/>
          </p:cNvSpPr>
          <p:nvPr>
            <p:ph type="sldNum" sz="quarter" idx="4"/>
          </p:nvPr>
        </p:nvSpPr>
        <p:spPr>
          <a:xfrm>
            <a:off x="591191" y="6356350"/>
            <a:ext cx="611076"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AA6C878E-6624-8940-965B-E61AF946BCDB}" type="slidenum">
              <a:rPr lang="nl-NL" smtClean="0"/>
              <a:pPr/>
              <a:t>‹#›</a:t>
            </a:fld>
            <a:endParaRPr lang="nl-NL"/>
          </a:p>
        </p:txBody>
      </p:sp>
      <p:sp>
        <p:nvSpPr>
          <p:cNvPr id="7" name="Titel 1">
            <a:extLst>
              <a:ext uri="{FF2B5EF4-FFF2-40B4-BE49-F238E27FC236}">
                <a16:creationId xmlns:a16="http://schemas.microsoft.com/office/drawing/2014/main" id="{8FB66662-2302-534E-9988-D5B985E0B6A3}"/>
              </a:ext>
            </a:extLst>
          </p:cNvPr>
          <p:cNvSpPr txBox="1">
            <a:spLocks/>
          </p:cNvSpPr>
          <p:nvPr userDrawn="1"/>
        </p:nvSpPr>
        <p:spPr>
          <a:xfrm>
            <a:off x="2143298" y="3789970"/>
            <a:ext cx="8588433" cy="1388860"/>
          </a:xfrm>
          <a:prstGeom prst="rect">
            <a:avLst/>
          </a:prstGeom>
        </p:spPr>
        <p:txBody>
          <a:bodyPr wrap="square" anchor="t" anchorCtr="0">
            <a:noAutofit/>
          </a:bodyPr>
          <a:lstStyle>
            <a:lvl1pPr algn="l" defTabSz="914400" rtl="0" eaLnBrk="1" latinLnBrk="0" hangingPunct="1">
              <a:lnSpc>
                <a:spcPct val="90000"/>
              </a:lnSpc>
              <a:spcBef>
                <a:spcPct val="0"/>
              </a:spcBef>
              <a:buNone/>
              <a:defRPr sz="4500" b="0" i="0" kern="1200" baseline="0">
                <a:solidFill>
                  <a:srgbClr val="0E3E67"/>
                </a:solidFill>
                <a:latin typeface="Open Sans Semibold" panose="020B0606030504020204" pitchFamily="34" charset="0"/>
                <a:ea typeface="+mj-ea"/>
                <a:cs typeface="+mj-cs"/>
              </a:defRPr>
            </a:lvl1pPr>
          </a:lstStyle>
          <a:p>
            <a:endParaRPr lang="nl-NL">
              <a:solidFill>
                <a:schemeClr val="tx2"/>
              </a:solidFill>
            </a:endParaRPr>
          </a:p>
        </p:txBody>
      </p:sp>
      <p:sp>
        <p:nvSpPr>
          <p:cNvPr id="10" name="Tijdelijke aanduiding voor voettekst 9">
            <a:extLst>
              <a:ext uri="{FF2B5EF4-FFF2-40B4-BE49-F238E27FC236}">
                <a16:creationId xmlns:a16="http://schemas.microsoft.com/office/drawing/2014/main" id="{91BAF26F-AC64-EB4F-BD44-3E005B626A38}"/>
              </a:ext>
            </a:extLst>
          </p:cNvPr>
          <p:cNvSpPr>
            <a:spLocks noGrp="1"/>
          </p:cNvSpPr>
          <p:nvPr>
            <p:ph type="ftr" sz="quarter" idx="3"/>
          </p:nvPr>
        </p:nvSpPr>
        <p:spPr>
          <a:xfrm>
            <a:off x="6012107" y="6356350"/>
            <a:ext cx="3385893"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r>
              <a:rPr lang="nl-NL"/>
              <a:t>&lt;</a:t>
            </a:r>
            <a:r>
              <a:rPr lang="nl-NL" err="1"/>
              <a:t>Optional</a:t>
            </a:r>
            <a:r>
              <a:rPr lang="nl-NL"/>
              <a:t>&gt;</a:t>
            </a:r>
          </a:p>
        </p:txBody>
      </p:sp>
      <p:sp>
        <p:nvSpPr>
          <p:cNvPr id="11" name="Tijdelijke aanduiding voor titel 10">
            <a:extLst>
              <a:ext uri="{FF2B5EF4-FFF2-40B4-BE49-F238E27FC236}">
                <a16:creationId xmlns:a16="http://schemas.microsoft.com/office/drawing/2014/main" id="{D09ABA41-6BF9-2A46-9E75-DA4409960371}"/>
              </a:ext>
            </a:extLst>
          </p:cNvPr>
          <p:cNvSpPr>
            <a:spLocks noGrp="1" noChangeAspect="1"/>
          </p:cNvSpPr>
          <p:nvPr>
            <p:ph type="title"/>
          </p:nvPr>
        </p:nvSpPr>
        <p:spPr>
          <a:xfrm>
            <a:off x="1727200" y="3564467"/>
            <a:ext cx="9372600" cy="1524000"/>
          </a:xfrm>
          <a:prstGeom prst="rect">
            <a:avLst/>
          </a:prstGeom>
          <a:solidFill>
            <a:schemeClr val="bg1"/>
          </a:solidFill>
        </p:spPr>
        <p:txBody>
          <a:bodyPr vert="horz" wrap="square" lIns="468000" tIns="288000" rIns="468000" bIns="45720" rtlCol="0" anchor="t" anchorCtr="0">
            <a:noAutofit/>
          </a:bodyPr>
          <a:lstStyle/>
          <a:p>
            <a:endParaRPr lang="nl-NL"/>
          </a:p>
        </p:txBody>
      </p:sp>
      <p:sp>
        <p:nvSpPr>
          <p:cNvPr id="14" name="Tijdelijke aanduiding voor tekst 13">
            <a:extLst>
              <a:ext uri="{FF2B5EF4-FFF2-40B4-BE49-F238E27FC236}">
                <a16:creationId xmlns:a16="http://schemas.microsoft.com/office/drawing/2014/main" id="{CCBB489B-C61E-7645-8AA7-236EC08917CB}"/>
              </a:ext>
            </a:extLst>
          </p:cNvPr>
          <p:cNvSpPr>
            <a:spLocks noGrp="1" noChangeAspect="1"/>
          </p:cNvSpPr>
          <p:nvPr>
            <p:ph type="body" idx="1"/>
          </p:nvPr>
        </p:nvSpPr>
        <p:spPr>
          <a:xfrm>
            <a:off x="1727200" y="5088467"/>
            <a:ext cx="9372600" cy="982133"/>
          </a:xfrm>
          <a:prstGeom prst="rect">
            <a:avLst/>
          </a:prstGeom>
          <a:solidFill>
            <a:schemeClr val="bg1"/>
          </a:solidFill>
        </p:spPr>
        <p:txBody>
          <a:bodyPr vert="horz" lIns="468000" tIns="108000" rIns="468000" bIns="360000" rtlCol="0">
            <a:noAutofit/>
          </a:bodyPr>
          <a:lstStyle/>
          <a:p>
            <a:endParaRPr lang="nl-NL"/>
          </a:p>
        </p:txBody>
      </p:sp>
    </p:spTree>
    <p:extLst>
      <p:ext uri="{BB962C8B-B14F-4D97-AF65-F5344CB8AC3E}">
        <p14:creationId xmlns:p14="http://schemas.microsoft.com/office/powerpoint/2010/main" val="169219441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15" r:id="rId6"/>
    <p:sldLayoutId id="2147483731" r:id="rId7"/>
    <p:sldLayoutId id="2147483733" r:id="rId8"/>
    <p:sldLayoutId id="2147483735" r:id="rId9"/>
    <p:sldLayoutId id="2147483737" r:id="rId10"/>
    <p:sldLayoutId id="2147483741" r:id="rId11"/>
    <p:sldLayoutId id="2147483739" r:id="rId12"/>
    <p:sldLayoutId id="2147483743" r:id="rId13"/>
    <p:sldLayoutId id="2147483745" r:id="rId14"/>
    <p:sldLayoutId id="2147483718" r:id="rId15"/>
  </p:sldLayoutIdLst>
  <p:hf hdr="0" ftr="0" dt="0"/>
  <p:txStyles>
    <p:titleStyle>
      <a:lvl1pPr algn="l" defTabSz="914400" rtl="0" eaLnBrk="1" latinLnBrk="0" hangingPunct="1">
        <a:lnSpc>
          <a:spcPct val="90000"/>
        </a:lnSpc>
        <a:spcBef>
          <a:spcPct val="0"/>
        </a:spcBef>
        <a:buNone/>
        <a:defRPr sz="4400" kern="1200" baseline="0">
          <a:solidFill>
            <a:schemeClr val="tx2"/>
          </a:solidFill>
          <a:latin typeface="Open Sans Semibold" panose="020B0606030504020204" pitchFamily="34" charset="0"/>
          <a:ea typeface="+mj-ea"/>
          <a:cs typeface="+mj-cs"/>
        </a:defRPr>
      </a:lvl1pPr>
    </p:titleStyle>
    <p:bodyStyle>
      <a:lvl1pPr marL="0" indent="0" algn="l" defTabSz="914400" rtl="0" eaLnBrk="1" latinLnBrk="0" hangingPunct="1">
        <a:lnSpc>
          <a:spcPct val="90000"/>
        </a:lnSpc>
        <a:spcBef>
          <a:spcPts val="1000"/>
        </a:spcBef>
        <a:buFontTx/>
        <a:buNone/>
        <a:defRPr sz="2500" kern="1200" baseline="0">
          <a:solidFill>
            <a:schemeClr val="tx2"/>
          </a:solidFill>
          <a:latin typeface="Open Sans" panose="020B06060305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4EC7C305-8803-294D-8292-E4B8A5D90592}"/>
              </a:ext>
            </a:extLst>
          </p:cNvPr>
          <p:cNvSpPr>
            <a:spLocks noGrp="1"/>
          </p:cNvSpPr>
          <p:nvPr>
            <p:ph type="dt" sz="half" idx="2"/>
          </p:nvPr>
        </p:nvSpPr>
        <p:spPr>
          <a:xfrm>
            <a:off x="1645459" y="6356350"/>
            <a:ext cx="2376207"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ECC8C2D5-4E6A-5441-84B3-10BD96EE8891}" type="datetime2">
              <a:rPr lang="nl-NL" smtClean="0"/>
              <a:t>dinsdag 13 december 2022</a:t>
            </a:fld>
            <a:endParaRPr lang="nl-NL"/>
          </a:p>
        </p:txBody>
      </p:sp>
      <p:sp>
        <p:nvSpPr>
          <p:cNvPr id="6" name="Tijdelijke aanduiding voor dianummer 5">
            <a:extLst>
              <a:ext uri="{FF2B5EF4-FFF2-40B4-BE49-F238E27FC236}">
                <a16:creationId xmlns:a16="http://schemas.microsoft.com/office/drawing/2014/main" id="{9F107B27-7C33-B241-9977-65097EBA9318}"/>
              </a:ext>
            </a:extLst>
          </p:cNvPr>
          <p:cNvSpPr>
            <a:spLocks noGrp="1"/>
          </p:cNvSpPr>
          <p:nvPr>
            <p:ph type="sldNum" sz="quarter" idx="4"/>
          </p:nvPr>
        </p:nvSpPr>
        <p:spPr>
          <a:xfrm>
            <a:off x="591191" y="6356350"/>
            <a:ext cx="611076"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AA6C878E-6624-8940-965B-E61AF946BCDB}" type="slidenum">
              <a:rPr lang="nl-NL" smtClean="0"/>
              <a:pPr/>
              <a:t>‹#›</a:t>
            </a:fld>
            <a:endParaRPr lang="nl-NL"/>
          </a:p>
        </p:txBody>
      </p:sp>
      <p:sp>
        <p:nvSpPr>
          <p:cNvPr id="7" name="Titel 1">
            <a:extLst>
              <a:ext uri="{FF2B5EF4-FFF2-40B4-BE49-F238E27FC236}">
                <a16:creationId xmlns:a16="http://schemas.microsoft.com/office/drawing/2014/main" id="{8FB66662-2302-534E-9988-D5B985E0B6A3}"/>
              </a:ext>
            </a:extLst>
          </p:cNvPr>
          <p:cNvSpPr txBox="1">
            <a:spLocks/>
          </p:cNvSpPr>
          <p:nvPr userDrawn="1"/>
        </p:nvSpPr>
        <p:spPr>
          <a:xfrm>
            <a:off x="2143298" y="3789970"/>
            <a:ext cx="8588433" cy="1388860"/>
          </a:xfrm>
          <a:prstGeom prst="rect">
            <a:avLst/>
          </a:prstGeom>
        </p:spPr>
        <p:txBody>
          <a:bodyPr wrap="square" anchor="t" anchorCtr="0">
            <a:noAutofit/>
          </a:bodyPr>
          <a:lstStyle>
            <a:lvl1pPr algn="l" defTabSz="914400" rtl="0" eaLnBrk="1" latinLnBrk="0" hangingPunct="1">
              <a:lnSpc>
                <a:spcPct val="90000"/>
              </a:lnSpc>
              <a:spcBef>
                <a:spcPct val="0"/>
              </a:spcBef>
              <a:buNone/>
              <a:defRPr sz="4500" b="0" i="0" kern="1200" baseline="0">
                <a:solidFill>
                  <a:srgbClr val="0E3E67"/>
                </a:solidFill>
                <a:latin typeface="Open Sans Semibold" panose="020B0606030504020204" pitchFamily="34" charset="0"/>
                <a:ea typeface="+mj-ea"/>
                <a:cs typeface="+mj-cs"/>
              </a:defRPr>
            </a:lvl1pPr>
          </a:lstStyle>
          <a:p>
            <a:endParaRPr lang="nl-NL">
              <a:solidFill>
                <a:schemeClr val="tx2"/>
              </a:solidFill>
            </a:endParaRPr>
          </a:p>
        </p:txBody>
      </p:sp>
      <p:sp>
        <p:nvSpPr>
          <p:cNvPr id="10" name="Tijdelijke aanduiding voor voettekst 9">
            <a:extLst>
              <a:ext uri="{FF2B5EF4-FFF2-40B4-BE49-F238E27FC236}">
                <a16:creationId xmlns:a16="http://schemas.microsoft.com/office/drawing/2014/main" id="{91BAF26F-AC64-EB4F-BD44-3E005B626A38}"/>
              </a:ext>
            </a:extLst>
          </p:cNvPr>
          <p:cNvSpPr>
            <a:spLocks noGrp="1"/>
          </p:cNvSpPr>
          <p:nvPr>
            <p:ph type="ftr" sz="quarter" idx="3"/>
          </p:nvPr>
        </p:nvSpPr>
        <p:spPr>
          <a:xfrm>
            <a:off x="6012107" y="6356350"/>
            <a:ext cx="3385893"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r>
              <a:rPr lang="nl-NL"/>
              <a:t>&lt;Optional&gt;</a:t>
            </a:r>
          </a:p>
        </p:txBody>
      </p:sp>
    </p:spTree>
    <p:extLst>
      <p:ext uri="{BB962C8B-B14F-4D97-AF65-F5344CB8AC3E}">
        <p14:creationId xmlns:p14="http://schemas.microsoft.com/office/powerpoint/2010/main" val="354655194"/>
      </p:ext>
    </p:extLst>
  </p:cSld>
  <p:clrMap bg1="lt1" tx1="dk1" bg2="lt2" tx2="dk2" accent1="accent1" accent2="accent2" accent3="accent3" accent4="accent4" accent5="accent5" accent6="accent6" hlink="hlink" folHlink="folHlink"/>
  <p:sldLayoutIdLst>
    <p:sldLayoutId id="2147483724" r:id="rId1"/>
    <p:sldLayoutId id="2147483721" r:id="rId2"/>
    <p:sldLayoutId id="2147483723" r:id="rId3"/>
    <p:sldLayoutId id="2147483722" r:id="rId4"/>
    <p:sldLayoutId id="2147483720" r:id="rId5"/>
    <p:sldLayoutId id="2147483729" r:id="rId6"/>
    <p:sldLayoutId id="2147483726" r:id="rId7"/>
  </p:sldLayoutIdLst>
  <p:hf hdr="0" ftr="0" dt="0"/>
  <p:txStyles>
    <p:titleStyle>
      <a:lvl1pPr algn="l" defTabSz="914400" rtl="0" eaLnBrk="1" latinLnBrk="0" hangingPunct="1">
        <a:lnSpc>
          <a:spcPct val="90000"/>
        </a:lnSpc>
        <a:spcBef>
          <a:spcPct val="0"/>
        </a:spcBef>
        <a:buNone/>
        <a:defRPr sz="4400" kern="1200" baseline="0">
          <a:solidFill>
            <a:schemeClr val="tx2"/>
          </a:solidFill>
          <a:latin typeface="Open Sans Semibold" panose="020B0606030504020204" pitchFamily="34" charset="0"/>
          <a:ea typeface="+mj-ea"/>
          <a:cs typeface="+mj-cs"/>
        </a:defRPr>
      </a:lvl1pPr>
    </p:titleStyle>
    <p:bodyStyle>
      <a:lvl1pPr marL="0" indent="0" algn="l" defTabSz="914400" rtl="0" eaLnBrk="1" latinLnBrk="0" hangingPunct="1">
        <a:lnSpc>
          <a:spcPct val="90000"/>
        </a:lnSpc>
        <a:spcBef>
          <a:spcPts val="1000"/>
        </a:spcBef>
        <a:buFontTx/>
        <a:buNone/>
        <a:defRPr sz="2500" kern="1200" baseline="0">
          <a:solidFill>
            <a:schemeClr val="tx2"/>
          </a:solidFill>
          <a:latin typeface="Open Sans" panose="020B06060305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420" userDrawn="1">
          <p15:clr>
            <a:srgbClr val="F26B43"/>
          </p15:clr>
        </p15:guide>
        <p15:guide id="3" pos="415"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0.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jdelijke aanduiding voor tekst 25">
            <a:extLst>
              <a:ext uri="{FF2B5EF4-FFF2-40B4-BE49-F238E27FC236}">
                <a16:creationId xmlns:a16="http://schemas.microsoft.com/office/drawing/2014/main" id="{0C64607B-E8EE-204A-9080-04231F8F550D}"/>
              </a:ext>
            </a:extLst>
          </p:cNvPr>
          <p:cNvSpPr>
            <a:spLocks noGrp="1"/>
          </p:cNvSpPr>
          <p:nvPr>
            <p:ph type="body" sz="quarter" idx="14"/>
          </p:nvPr>
        </p:nvSpPr>
        <p:spPr/>
        <p:txBody>
          <a:bodyPr vert="horz" lIns="468000" tIns="108000" rIns="468000" bIns="360000" rtlCol="0" anchor="t">
            <a:noAutofit/>
          </a:bodyPr>
          <a:lstStyle/>
          <a:p>
            <a:r>
              <a:rPr lang="en-NL" dirty="0">
                <a:latin typeface="Open Sans"/>
                <a:ea typeface="Open Sans"/>
                <a:cs typeface="Open Sans"/>
              </a:rPr>
              <a:t>Perception </a:t>
            </a:r>
            <a:r>
              <a:rPr lang="en-NL">
                <a:latin typeface="Open Sans"/>
                <a:ea typeface="Open Sans"/>
                <a:cs typeface="Open Sans"/>
              </a:rPr>
              <a:t>and Learning </a:t>
            </a:r>
            <a:endParaRPr lang="en-GB" dirty="0">
              <a:latin typeface="Open Sans"/>
              <a:ea typeface="Open Sans"/>
              <a:cs typeface="Open Sans"/>
            </a:endParaRPr>
          </a:p>
          <a:p>
            <a:r>
              <a:rPr lang="en-GB" dirty="0">
                <a:latin typeface="Open Sans"/>
                <a:ea typeface="Open Sans"/>
                <a:cs typeface="Open Sans"/>
              </a:rPr>
              <a:t>Responsible Lecturer: Bram </a:t>
            </a:r>
            <a:r>
              <a:rPr lang="en-GB" dirty="0" err="1">
                <a:latin typeface="Open Sans"/>
                <a:ea typeface="Open Sans"/>
                <a:cs typeface="Open Sans"/>
              </a:rPr>
              <a:t>Heijligers</a:t>
            </a:r>
            <a:endParaRPr lang="nl-NL" dirty="0"/>
          </a:p>
        </p:txBody>
      </p:sp>
      <p:sp>
        <p:nvSpPr>
          <p:cNvPr id="25" name="Titel 24">
            <a:extLst>
              <a:ext uri="{FF2B5EF4-FFF2-40B4-BE49-F238E27FC236}">
                <a16:creationId xmlns:a16="http://schemas.microsoft.com/office/drawing/2014/main" id="{B8C37745-5CAB-B949-8072-79528679CAB3}"/>
              </a:ext>
            </a:extLst>
          </p:cNvPr>
          <p:cNvSpPr>
            <a:spLocks noGrp="1"/>
          </p:cNvSpPr>
          <p:nvPr>
            <p:ph type="title"/>
          </p:nvPr>
        </p:nvSpPr>
        <p:spPr/>
        <p:txBody>
          <a:bodyPr/>
          <a:lstStyle/>
          <a:p>
            <a:r>
              <a:rPr lang="en-NL" dirty="0"/>
              <a:t>Cognition Fundamentals:</a:t>
            </a:r>
            <a:br>
              <a:rPr lang="en-NL" dirty="0"/>
            </a:br>
            <a:r>
              <a:rPr lang="en-NL" dirty="0"/>
              <a:t>Refresher</a:t>
            </a:r>
            <a:endParaRPr lang="nl-NL" dirty="0"/>
          </a:p>
        </p:txBody>
      </p:sp>
    </p:spTree>
    <p:extLst>
      <p:ext uri="{BB962C8B-B14F-4D97-AF65-F5344CB8AC3E}">
        <p14:creationId xmlns:p14="http://schemas.microsoft.com/office/powerpoint/2010/main" val="9891917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C03D0D-C505-AF12-971D-2D847FAD41DA}"/>
              </a:ext>
            </a:extLst>
          </p:cNvPr>
          <p:cNvSpPr>
            <a:spLocks noGrp="1"/>
          </p:cNvSpPr>
          <p:nvPr>
            <p:ph type="sldNum" sz="quarter" idx="12"/>
          </p:nvPr>
        </p:nvSpPr>
        <p:spPr/>
        <p:txBody>
          <a:bodyPr/>
          <a:lstStyle/>
          <a:p>
            <a:fld id="{AA6C878E-6624-8940-965B-E61AF946BCDB}" type="slidenum">
              <a:rPr lang="nl-NL" smtClean="0"/>
              <a:t>10</a:t>
            </a:fld>
            <a:endParaRPr lang="nl-NL"/>
          </a:p>
        </p:txBody>
      </p:sp>
      <p:sp>
        <p:nvSpPr>
          <p:cNvPr id="3" name="Content Placeholder 2">
            <a:extLst>
              <a:ext uri="{FF2B5EF4-FFF2-40B4-BE49-F238E27FC236}">
                <a16:creationId xmlns:a16="http://schemas.microsoft.com/office/drawing/2014/main" id="{FFF1F9E9-FDA1-D5CC-4D1E-5C7DB7B66E12}"/>
              </a:ext>
            </a:extLst>
          </p:cNvPr>
          <p:cNvSpPr>
            <a:spLocks noGrp="1"/>
          </p:cNvSpPr>
          <p:nvPr>
            <p:ph sz="quarter" idx="15"/>
          </p:nvPr>
        </p:nvSpPr>
        <p:spPr/>
        <p:txBody>
          <a:bodyPr/>
          <a:lstStyle/>
          <a:p>
            <a:r>
              <a:rPr lang="en-NL" dirty="0"/>
              <a:t>Motivation is what motivates us; lies at the base of intelligence</a:t>
            </a:r>
          </a:p>
          <a:p>
            <a:r>
              <a:rPr lang="en-GB" dirty="0"/>
              <a:t>Reinforcement Learning is learning what to do and how to map situations to actions. The end result is to maximize the numerical reward signal. The learner is not told which action to take, but instead must discover which action will yield the maximum reward. </a:t>
            </a:r>
          </a:p>
        </p:txBody>
      </p:sp>
      <p:sp>
        <p:nvSpPr>
          <p:cNvPr id="4" name="Title 3">
            <a:extLst>
              <a:ext uri="{FF2B5EF4-FFF2-40B4-BE49-F238E27FC236}">
                <a16:creationId xmlns:a16="http://schemas.microsoft.com/office/drawing/2014/main" id="{7D981401-ECDA-E61F-7BB7-C8069294A4AB}"/>
              </a:ext>
            </a:extLst>
          </p:cNvPr>
          <p:cNvSpPr>
            <a:spLocks noGrp="1"/>
          </p:cNvSpPr>
          <p:nvPr>
            <p:ph type="title"/>
          </p:nvPr>
        </p:nvSpPr>
        <p:spPr/>
        <p:txBody>
          <a:bodyPr/>
          <a:lstStyle/>
          <a:p>
            <a:r>
              <a:rPr lang="en-NL" dirty="0"/>
              <a:t>Rewards &amp; Motivation</a:t>
            </a:r>
            <a:endParaRPr lang="en-GB" dirty="0"/>
          </a:p>
        </p:txBody>
      </p:sp>
      <p:pic>
        <p:nvPicPr>
          <p:cNvPr id="1026" name="Picture 2" descr="4 Reasons Why Hugs Are Good For You | SelectHealth">
            <a:extLst>
              <a:ext uri="{FF2B5EF4-FFF2-40B4-BE49-F238E27FC236}">
                <a16:creationId xmlns:a16="http://schemas.microsoft.com/office/drawing/2014/main" id="{867E037A-F95B-BB1E-F7BC-27AC66E383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8089" y="3155739"/>
            <a:ext cx="4102768" cy="273346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4 Reasons Why Hugs Are Good For You | SelectHealth">
            <a:extLst>
              <a:ext uri="{FF2B5EF4-FFF2-40B4-BE49-F238E27FC236}">
                <a16:creationId xmlns:a16="http://schemas.microsoft.com/office/drawing/2014/main" id="{65FA96BA-A2C3-529C-2B6D-704A9CEBC9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08395" y="3860042"/>
            <a:ext cx="1926016" cy="128320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and Burned On Stove Stock Photo 58086016 | Shutterstock">
            <a:extLst>
              <a:ext uri="{FF2B5EF4-FFF2-40B4-BE49-F238E27FC236}">
                <a16:creationId xmlns:a16="http://schemas.microsoft.com/office/drawing/2014/main" id="{5234F8C8-16F2-0A86-9D97-AAD7FCCB2EF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0464"/>
          <a:stretch/>
        </p:blipFill>
        <p:spPr bwMode="auto">
          <a:xfrm>
            <a:off x="6886994" y="2892601"/>
            <a:ext cx="4374565" cy="2882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3302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7898066-8903-B7E3-C0E9-1DFA4A32418B}"/>
              </a:ext>
            </a:extLst>
          </p:cNvPr>
          <p:cNvSpPr>
            <a:spLocks noGrp="1"/>
          </p:cNvSpPr>
          <p:nvPr>
            <p:ph type="sldNum" sz="quarter" idx="12"/>
          </p:nvPr>
        </p:nvSpPr>
        <p:spPr/>
        <p:txBody>
          <a:bodyPr/>
          <a:lstStyle/>
          <a:p>
            <a:fld id="{AA6C878E-6624-8940-965B-E61AF946BCDB}" type="slidenum">
              <a:rPr lang="nl-NL" smtClean="0"/>
              <a:t>11</a:t>
            </a:fld>
            <a:endParaRPr lang="nl-NL"/>
          </a:p>
        </p:txBody>
      </p:sp>
      <p:pic>
        <p:nvPicPr>
          <p:cNvPr id="5" name="Content Placeholder 4">
            <a:extLst>
              <a:ext uri="{FF2B5EF4-FFF2-40B4-BE49-F238E27FC236}">
                <a16:creationId xmlns:a16="http://schemas.microsoft.com/office/drawing/2014/main" id="{8FA074E7-E0E0-74C3-D79E-FD00CA599AE2}"/>
              </a:ext>
            </a:extLst>
          </p:cNvPr>
          <p:cNvPicPr>
            <a:picLocks noGrp="1" noChangeAspect="1"/>
          </p:cNvPicPr>
          <p:nvPr>
            <p:ph sz="quarter" idx="15"/>
          </p:nvPr>
        </p:nvPicPr>
        <p:blipFill>
          <a:blip r:embed="rId2"/>
          <a:stretch>
            <a:fillRect/>
          </a:stretch>
        </p:blipFill>
        <p:spPr>
          <a:xfrm>
            <a:off x="2495046" y="2082641"/>
            <a:ext cx="7230483" cy="2932430"/>
          </a:xfrm>
          <a:prstGeom prst="rect">
            <a:avLst/>
          </a:prstGeom>
        </p:spPr>
      </p:pic>
      <p:sp>
        <p:nvSpPr>
          <p:cNvPr id="4" name="Title 3">
            <a:extLst>
              <a:ext uri="{FF2B5EF4-FFF2-40B4-BE49-F238E27FC236}">
                <a16:creationId xmlns:a16="http://schemas.microsoft.com/office/drawing/2014/main" id="{385316ED-3667-E0E6-4A43-6B01BCF463EA}"/>
              </a:ext>
            </a:extLst>
          </p:cNvPr>
          <p:cNvSpPr>
            <a:spLocks noGrp="1"/>
          </p:cNvSpPr>
          <p:nvPr>
            <p:ph type="title"/>
          </p:nvPr>
        </p:nvSpPr>
        <p:spPr/>
        <p:txBody>
          <a:bodyPr/>
          <a:lstStyle/>
          <a:p>
            <a:r>
              <a:rPr lang="en-NL" dirty="0"/>
              <a:t>Reinforcement Learning</a:t>
            </a:r>
            <a:endParaRPr lang="en-GB" dirty="0"/>
          </a:p>
        </p:txBody>
      </p:sp>
    </p:spTree>
    <p:extLst>
      <p:ext uri="{BB962C8B-B14F-4D97-AF65-F5344CB8AC3E}">
        <p14:creationId xmlns:p14="http://schemas.microsoft.com/office/powerpoint/2010/main" val="22534593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A7E500-5CCC-82D7-D5D9-9563099EF31C}"/>
              </a:ext>
            </a:extLst>
          </p:cNvPr>
          <p:cNvSpPr>
            <a:spLocks noGrp="1"/>
          </p:cNvSpPr>
          <p:nvPr>
            <p:ph type="sldNum" sz="quarter" idx="12"/>
          </p:nvPr>
        </p:nvSpPr>
        <p:spPr/>
        <p:txBody>
          <a:bodyPr/>
          <a:lstStyle/>
          <a:p>
            <a:fld id="{AA6C878E-6624-8940-965B-E61AF946BCDB}" type="slidenum">
              <a:rPr lang="nl-NL" smtClean="0"/>
              <a:t>12</a:t>
            </a:fld>
            <a:endParaRPr lang="nl-NL"/>
          </a:p>
        </p:txBody>
      </p:sp>
      <p:sp>
        <p:nvSpPr>
          <p:cNvPr id="4" name="Title 3">
            <a:extLst>
              <a:ext uri="{FF2B5EF4-FFF2-40B4-BE49-F238E27FC236}">
                <a16:creationId xmlns:a16="http://schemas.microsoft.com/office/drawing/2014/main" id="{394F2F85-EA1E-7A42-C5B8-60E3182EBEA1}"/>
              </a:ext>
            </a:extLst>
          </p:cNvPr>
          <p:cNvSpPr>
            <a:spLocks noGrp="1"/>
          </p:cNvSpPr>
          <p:nvPr>
            <p:ph type="title"/>
          </p:nvPr>
        </p:nvSpPr>
        <p:spPr/>
        <p:txBody>
          <a:bodyPr/>
          <a:lstStyle/>
          <a:p>
            <a:r>
              <a:rPr lang="en-NL" sz="4000" dirty="0"/>
              <a:t>How m</a:t>
            </a:r>
            <a:r>
              <a:rPr lang="en-US" sz="4000" dirty="0" err="1"/>
              <a:t>emory</a:t>
            </a:r>
            <a:r>
              <a:rPr lang="en-NL" sz="4000" dirty="0"/>
              <a:t> functions</a:t>
            </a:r>
            <a:endParaRPr lang="en-GB" dirty="0"/>
          </a:p>
        </p:txBody>
      </p:sp>
      <p:pic>
        <p:nvPicPr>
          <p:cNvPr id="7" name="Picture 6">
            <a:extLst>
              <a:ext uri="{FF2B5EF4-FFF2-40B4-BE49-F238E27FC236}">
                <a16:creationId xmlns:a16="http://schemas.microsoft.com/office/drawing/2014/main" id="{C8F4B368-12CF-C960-DD0D-B47FA9B09C6E}"/>
              </a:ext>
            </a:extLst>
          </p:cNvPr>
          <p:cNvPicPr>
            <a:picLocks noChangeAspect="1"/>
          </p:cNvPicPr>
          <p:nvPr/>
        </p:nvPicPr>
        <p:blipFill>
          <a:blip r:embed="rId2"/>
          <a:stretch>
            <a:fillRect/>
          </a:stretch>
        </p:blipFill>
        <p:spPr>
          <a:xfrm>
            <a:off x="1968500" y="1295400"/>
            <a:ext cx="8242300" cy="4254500"/>
          </a:xfrm>
          <a:prstGeom prst="rect">
            <a:avLst/>
          </a:prstGeom>
        </p:spPr>
      </p:pic>
    </p:spTree>
    <p:extLst>
      <p:ext uri="{BB962C8B-B14F-4D97-AF65-F5344CB8AC3E}">
        <p14:creationId xmlns:p14="http://schemas.microsoft.com/office/powerpoint/2010/main" val="1671645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EAE09F-615A-8B13-D92B-6AD12B5E4B6A}"/>
              </a:ext>
            </a:extLst>
          </p:cNvPr>
          <p:cNvSpPr>
            <a:spLocks noGrp="1"/>
          </p:cNvSpPr>
          <p:nvPr>
            <p:ph type="sldNum" sz="quarter" idx="12"/>
          </p:nvPr>
        </p:nvSpPr>
        <p:spPr/>
        <p:txBody>
          <a:bodyPr/>
          <a:lstStyle/>
          <a:p>
            <a:fld id="{AA6C878E-6624-8940-965B-E61AF946BCDB}" type="slidenum">
              <a:rPr lang="nl-NL" smtClean="0"/>
              <a:t>13</a:t>
            </a:fld>
            <a:endParaRPr lang="nl-NL"/>
          </a:p>
        </p:txBody>
      </p:sp>
      <p:sp>
        <p:nvSpPr>
          <p:cNvPr id="3" name="Content Placeholder 2">
            <a:extLst>
              <a:ext uri="{FF2B5EF4-FFF2-40B4-BE49-F238E27FC236}">
                <a16:creationId xmlns:a16="http://schemas.microsoft.com/office/drawing/2014/main" id="{C964A7D5-3049-2235-668C-85CE830DAF19}"/>
              </a:ext>
            </a:extLst>
          </p:cNvPr>
          <p:cNvSpPr>
            <a:spLocks noGrp="1"/>
          </p:cNvSpPr>
          <p:nvPr>
            <p:ph sz="quarter" idx="15"/>
          </p:nvPr>
        </p:nvSpPr>
        <p:spPr/>
        <p:txBody>
          <a:bodyPr/>
          <a:lstStyle/>
          <a:p>
            <a:r>
              <a:rPr lang="en-US" dirty="0"/>
              <a:t>Memory that preserves the characteristics of a particular sensory modality: the way an object looks, sounds, feels, etc.</a:t>
            </a:r>
          </a:p>
          <a:p>
            <a:r>
              <a:rPr lang="en-US" dirty="0"/>
              <a:t>Large capacity and short duration (</a:t>
            </a:r>
            <a:r>
              <a:rPr lang="en-US" dirty="0" err="1"/>
              <a:t>cmp</a:t>
            </a:r>
            <a:r>
              <a:rPr lang="en-US" dirty="0"/>
              <a:t>. Working Memory – more persistent but limited to a few items)</a:t>
            </a:r>
          </a:p>
          <a:p>
            <a:endParaRPr lang="en-US" dirty="0"/>
          </a:p>
          <a:p>
            <a:r>
              <a:rPr lang="en-US" dirty="0"/>
              <a:t>Echoic – up to 4 seconds; “What did you say?”</a:t>
            </a:r>
          </a:p>
          <a:p>
            <a:pPr lvl="1"/>
            <a:r>
              <a:rPr lang="en-US" dirty="0"/>
              <a:t>A: ‘What time is it?’</a:t>
            </a:r>
          </a:p>
          <a:p>
            <a:pPr lvl="1"/>
            <a:r>
              <a:rPr lang="en-US" dirty="0"/>
              <a:t>B: What did you say? Oh, it’s 3 o’clock.”</a:t>
            </a:r>
          </a:p>
          <a:p>
            <a:r>
              <a:rPr lang="en-US" dirty="0"/>
              <a:t>Iconic – images</a:t>
            </a:r>
          </a:p>
          <a:p>
            <a:endParaRPr lang="en-US" dirty="0"/>
          </a:p>
          <a:p>
            <a:r>
              <a:rPr lang="en-US" b="1" dirty="0"/>
              <a:t>Why the duration limit if large capacity?</a:t>
            </a:r>
          </a:p>
          <a:p>
            <a:endParaRPr lang="en-GB" dirty="0"/>
          </a:p>
        </p:txBody>
      </p:sp>
      <p:sp>
        <p:nvSpPr>
          <p:cNvPr id="4" name="Title 3">
            <a:extLst>
              <a:ext uri="{FF2B5EF4-FFF2-40B4-BE49-F238E27FC236}">
                <a16:creationId xmlns:a16="http://schemas.microsoft.com/office/drawing/2014/main" id="{A6B24621-3B29-8F5B-3EB5-081AC43EE6A2}"/>
              </a:ext>
            </a:extLst>
          </p:cNvPr>
          <p:cNvSpPr>
            <a:spLocks noGrp="1"/>
          </p:cNvSpPr>
          <p:nvPr>
            <p:ph type="title"/>
          </p:nvPr>
        </p:nvSpPr>
        <p:spPr/>
        <p:txBody>
          <a:bodyPr/>
          <a:lstStyle/>
          <a:p>
            <a:r>
              <a:rPr lang="en-US" dirty="0"/>
              <a:t>Sensory Memory</a:t>
            </a:r>
            <a:endParaRPr lang="en-GB" dirty="0"/>
          </a:p>
        </p:txBody>
      </p:sp>
    </p:spTree>
    <p:extLst>
      <p:ext uri="{BB962C8B-B14F-4D97-AF65-F5344CB8AC3E}">
        <p14:creationId xmlns:p14="http://schemas.microsoft.com/office/powerpoint/2010/main" val="713258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70F694-A57F-C4E1-7C13-ADAE57276566}"/>
              </a:ext>
            </a:extLst>
          </p:cNvPr>
          <p:cNvSpPr>
            <a:spLocks noGrp="1"/>
          </p:cNvSpPr>
          <p:nvPr>
            <p:ph type="sldNum" sz="quarter" idx="12"/>
          </p:nvPr>
        </p:nvSpPr>
        <p:spPr/>
        <p:txBody>
          <a:bodyPr/>
          <a:lstStyle/>
          <a:p>
            <a:fld id="{AA6C878E-6624-8940-965B-E61AF946BCDB}" type="slidenum">
              <a:rPr lang="nl-NL" smtClean="0"/>
              <a:t>14</a:t>
            </a:fld>
            <a:endParaRPr lang="nl-NL"/>
          </a:p>
        </p:txBody>
      </p:sp>
      <p:sp>
        <p:nvSpPr>
          <p:cNvPr id="3" name="Content Placeholder 2">
            <a:extLst>
              <a:ext uri="{FF2B5EF4-FFF2-40B4-BE49-F238E27FC236}">
                <a16:creationId xmlns:a16="http://schemas.microsoft.com/office/drawing/2014/main" id="{4CF7BFA8-1EEF-E4C8-83D4-A810218A87E5}"/>
              </a:ext>
            </a:extLst>
          </p:cNvPr>
          <p:cNvSpPr>
            <a:spLocks noGrp="1"/>
          </p:cNvSpPr>
          <p:nvPr>
            <p:ph sz="quarter" idx="15"/>
          </p:nvPr>
        </p:nvSpPr>
        <p:spPr/>
        <p:txBody>
          <a:bodyPr/>
          <a:lstStyle/>
          <a:p>
            <a:r>
              <a:rPr lang="en-US" dirty="0"/>
              <a:t>“ a term…used widely, but without much agreement”</a:t>
            </a:r>
          </a:p>
          <a:p>
            <a:endParaRPr lang="en-US" dirty="0"/>
          </a:p>
          <a:p>
            <a:r>
              <a:rPr lang="en-US" dirty="0"/>
              <a:t>A mechanism that keeps a small amount of information that is particularly task-relevant in a privileged state in which it can be accessed easily (Cowan, 2015)</a:t>
            </a:r>
          </a:p>
          <a:p>
            <a:pPr lvl="1"/>
            <a:r>
              <a:rPr lang="en-US" dirty="0"/>
              <a:t>The information can come from recently experienced events or from LTM</a:t>
            </a:r>
          </a:p>
          <a:p>
            <a:pPr lvl="1"/>
            <a:endParaRPr lang="en-US" dirty="0"/>
          </a:p>
          <a:p>
            <a:pPr lvl="1"/>
            <a:endParaRPr lang="en-US" dirty="0"/>
          </a:p>
          <a:p>
            <a:r>
              <a:rPr lang="en-US" dirty="0"/>
              <a:t>Storage an information as well as the manipulation of that information by central executive processes (Baddeley &amp; Hitch, 1974)</a:t>
            </a:r>
          </a:p>
          <a:p>
            <a:endParaRPr lang="en-GB" dirty="0"/>
          </a:p>
        </p:txBody>
      </p:sp>
      <p:sp>
        <p:nvSpPr>
          <p:cNvPr id="4" name="Title 3">
            <a:extLst>
              <a:ext uri="{FF2B5EF4-FFF2-40B4-BE49-F238E27FC236}">
                <a16:creationId xmlns:a16="http://schemas.microsoft.com/office/drawing/2014/main" id="{6E90D75F-1CB9-E871-76F4-77993CE97AAD}"/>
              </a:ext>
            </a:extLst>
          </p:cNvPr>
          <p:cNvSpPr>
            <a:spLocks noGrp="1"/>
          </p:cNvSpPr>
          <p:nvPr>
            <p:ph type="title"/>
          </p:nvPr>
        </p:nvSpPr>
        <p:spPr/>
        <p:txBody>
          <a:bodyPr/>
          <a:lstStyle/>
          <a:p>
            <a:r>
              <a:rPr lang="en-US" dirty="0"/>
              <a:t>Working Memory</a:t>
            </a:r>
            <a:endParaRPr lang="en-GB" dirty="0"/>
          </a:p>
        </p:txBody>
      </p:sp>
    </p:spTree>
    <p:extLst>
      <p:ext uri="{BB962C8B-B14F-4D97-AF65-F5344CB8AC3E}">
        <p14:creationId xmlns:p14="http://schemas.microsoft.com/office/powerpoint/2010/main" val="4459891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A7E500-5CCC-82D7-D5D9-9563099EF31C}"/>
              </a:ext>
            </a:extLst>
          </p:cNvPr>
          <p:cNvSpPr>
            <a:spLocks noGrp="1"/>
          </p:cNvSpPr>
          <p:nvPr>
            <p:ph type="sldNum" sz="quarter" idx="12"/>
          </p:nvPr>
        </p:nvSpPr>
        <p:spPr/>
        <p:txBody>
          <a:bodyPr/>
          <a:lstStyle/>
          <a:p>
            <a:fld id="{AA6C878E-6624-8940-965B-E61AF946BCDB}" type="slidenum">
              <a:rPr lang="nl-NL" smtClean="0"/>
              <a:t>15</a:t>
            </a:fld>
            <a:endParaRPr lang="nl-NL"/>
          </a:p>
        </p:txBody>
      </p:sp>
      <p:sp>
        <p:nvSpPr>
          <p:cNvPr id="4" name="Title 3">
            <a:extLst>
              <a:ext uri="{FF2B5EF4-FFF2-40B4-BE49-F238E27FC236}">
                <a16:creationId xmlns:a16="http://schemas.microsoft.com/office/drawing/2014/main" id="{394F2F85-EA1E-7A42-C5B8-60E3182EBEA1}"/>
              </a:ext>
            </a:extLst>
          </p:cNvPr>
          <p:cNvSpPr>
            <a:spLocks noGrp="1"/>
          </p:cNvSpPr>
          <p:nvPr>
            <p:ph type="title"/>
          </p:nvPr>
        </p:nvSpPr>
        <p:spPr/>
        <p:txBody>
          <a:bodyPr/>
          <a:lstStyle/>
          <a:p>
            <a:r>
              <a:rPr lang="en-US" sz="4000" dirty="0"/>
              <a:t>Types of Memory</a:t>
            </a:r>
            <a:r>
              <a:rPr lang="en-NL" sz="4000" dirty="0"/>
              <a:t>: </a:t>
            </a:r>
            <a:r>
              <a:rPr lang="en-NL" sz="2400" dirty="0"/>
              <a:t>the brain as a database</a:t>
            </a:r>
            <a:endParaRPr lang="en-GB" dirty="0"/>
          </a:p>
        </p:txBody>
      </p:sp>
      <p:graphicFrame>
        <p:nvGraphicFramePr>
          <p:cNvPr id="5" name="Content Placeholder 4">
            <a:extLst>
              <a:ext uri="{FF2B5EF4-FFF2-40B4-BE49-F238E27FC236}">
                <a16:creationId xmlns:a16="http://schemas.microsoft.com/office/drawing/2014/main" id="{C5339FAD-15F4-4B4C-CF68-514DD5E44CCC}"/>
              </a:ext>
            </a:extLst>
          </p:cNvPr>
          <p:cNvGraphicFramePr>
            <a:graphicFrameLocks noGrp="1"/>
          </p:cNvGraphicFramePr>
          <p:nvPr>
            <p:ph sz="quarter" idx="15"/>
          </p:nvPr>
        </p:nvGraphicFramePr>
        <p:xfrm>
          <a:off x="538163" y="1471613"/>
          <a:ext cx="11144250" cy="41544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381691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715A187-E6C3-B3EC-7B7E-ECA4F35BA118}"/>
              </a:ext>
            </a:extLst>
          </p:cNvPr>
          <p:cNvSpPr>
            <a:spLocks noGrp="1"/>
          </p:cNvSpPr>
          <p:nvPr>
            <p:ph type="sldNum" sz="quarter" idx="12"/>
          </p:nvPr>
        </p:nvSpPr>
        <p:spPr/>
        <p:txBody>
          <a:bodyPr/>
          <a:lstStyle/>
          <a:p>
            <a:fld id="{AA6C878E-6624-8940-965B-E61AF946BCDB}" type="slidenum">
              <a:rPr lang="nl-NL" smtClean="0"/>
              <a:t>16</a:t>
            </a:fld>
            <a:endParaRPr lang="nl-NL"/>
          </a:p>
        </p:txBody>
      </p:sp>
      <p:sp>
        <p:nvSpPr>
          <p:cNvPr id="3" name="Content Placeholder 2">
            <a:extLst>
              <a:ext uri="{FF2B5EF4-FFF2-40B4-BE49-F238E27FC236}">
                <a16:creationId xmlns:a16="http://schemas.microsoft.com/office/drawing/2014/main" id="{2F7E6076-0F07-851C-1FCD-18E26F00390C}"/>
              </a:ext>
            </a:extLst>
          </p:cNvPr>
          <p:cNvSpPr>
            <a:spLocks noGrp="1"/>
          </p:cNvSpPr>
          <p:nvPr>
            <p:ph sz="quarter" idx="15"/>
          </p:nvPr>
        </p:nvSpPr>
        <p:spPr>
          <a:xfrm>
            <a:off x="537882" y="1471381"/>
            <a:ext cx="11295176" cy="4154984"/>
          </a:xfrm>
        </p:spPr>
        <p:txBody>
          <a:bodyPr/>
          <a:lstStyle/>
          <a:p>
            <a:r>
              <a:rPr lang="en-NL" sz="2000" dirty="0"/>
              <a:t>So, what happens why you have attentively watched this lecture?</a:t>
            </a:r>
          </a:p>
          <a:p>
            <a:pPr lvl="1"/>
            <a:r>
              <a:rPr lang="en-NL" sz="2000" dirty="0"/>
              <a:t>It was continually selected for perceptual processing; for storing in you short-term memory; declarative knowledge </a:t>
            </a:r>
            <a:r>
              <a:rPr lang="en-NL" sz="2000" dirty="0">
                <a:sym typeface="Wingdings" panose="05000000000000000000" pitchFamily="2" charset="2"/>
              </a:rPr>
              <a:t> you can retrieve and express it in language</a:t>
            </a:r>
          </a:p>
          <a:p>
            <a:pPr lvl="2"/>
            <a:r>
              <a:rPr lang="en-NL" sz="1800" dirty="0"/>
              <a:t>Memory </a:t>
            </a:r>
            <a:r>
              <a:rPr lang="en-GB" sz="1800" dirty="0"/>
              <a:t>Type I processing</a:t>
            </a:r>
            <a:r>
              <a:rPr lang="en-NL" sz="1800" dirty="0"/>
              <a:t>: </a:t>
            </a:r>
            <a:r>
              <a:rPr lang="en-GB" sz="1800" dirty="0"/>
              <a:t>One of the types of rehearsal in the levels of processing approach, in which information is recirculated at the same level with no additional processing for depth.</a:t>
            </a:r>
            <a:r>
              <a:rPr lang="en-NL" sz="1800" dirty="0"/>
              <a:t> (repeat set of words)</a:t>
            </a:r>
            <a:endParaRPr lang="en-GB" sz="1800" dirty="0"/>
          </a:p>
          <a:p>
            <a:pPr lvl="1"/>
            <a:r>
              <a:rPr lang="en-NL" sz="2000" dirty="0"/>
              <a:t>If you then start applying it in class to design you perceptual model/computer vision information pipeline, then you are really learning; demonstratable knowledge</a:t>
            </a:r>
          </a:p>
          <a:p>
            <a:pPr lvl="2"/>
            <a:r>
              <a:rPr lang="en-NL" sz="1800" dirty="0"/>
              <a:t>Memory </a:t>
            </a:r>
            <a:r>
              <a:rPr lang="en-GB" sz="1800" dirty="0"/>
              <a:t>Type II processing</a:t>
            </a:r>
            <a:r>
              <a:rPr lang="en-NL" sz="1800" dirty="0"/>
              <a:t>: </a:t>
            </a:r>
            <a:r>
              <a:rPr lang="en-GB" sz="1800" dirty="0"/>
              <a:t>According the levels of processing approach, this type involves recoding of information to another level of depth and leads to a more durable memory trace.</a:t>
            </a:r>
            <a:r>
              <a:rPr lang="en-NL" sz="1800" dirty="0"/>
              <a:t> (remember set of words)</a:t>
            </a:r>
          </a:p>
          <a:p>
            <a:pPr lvl="2"/>
            <a:endParaRPr lang="en-NL" sz="1800" dirty="0"/>
          </a:p>
          <a:p>
            <a:pPr lvl="1"/>
            <a:r>
              <a:rPr lang="en-NL" sz="2200" dirty="0"/>
              <a:t>So, why the workshops?</a:t>
            </a:r>
          </a:p>
          <a:p>
            <a:pPr marL="0" indent="0">
              <a:buNone/>
            </a:pPr>
            <a:endParaRPr lang="en-GB" dirty="0"/>
          </a:p>
        </p:txBody>
      </p:sp>
      <p:sp>
        <p:nvSpPr>
          <p:cNvPr id="4" name="Title 3">
            <a:extLst>
              <a:ext uri="{FF2B5EF4-FFF2-40B4-BE49-F238E27FC236}">
                <a16:creationId xmlns:a16="http://schemas.microsoft.com/office/drawing/2014/main" id="{E6AFCFD2-2A84-32BC-590F-B107385E0182}"/>
              </a:ext>
            </a:extLst>
          </p:cNvPr>
          <p:cNvSpPr>
            <a:spLocks noGrp="1"/>
          </p:cNvSpPr>
          <p:nvPr>
            <p:ph type="title"/>
          </p:nvPr>
        </p:nvSpPr>
        <p:spPr/>
        <p:txBody>
          <a:bodyPr/>
          <a:lstStyle/>
          <a:p>
            <a:r>
              <a:rPr lang="en-NL" dirty="0"/>
              <a:t>Attentional &amp; Memory</a:t>
            </a:r>
            <a:endParaRPr lang="en-GB" dirty="0"/>
          </a:p>
        </p:txBody>
      </p:sp>
      <p:pic>
        <p:nvPicPr>
          <p:cNvPr id="6" name="image34.png">
            <a:extLst>
              <a:ext uri="{FF2B5EF4-FFF2-40B4-BE49-F238E27FC236}">
                <a16:creationId xmlns:a16="http://schemas.microsoft.com/office/drawing/2014/main" id="{856D60A9-69C8-3B71-1FF8-93AC07ACB02B}"/>
              </a:ext>
            </a:extLst>
          </p:cNvPr>
          <p:cNvPicPr/>
          <p:nvPr/>
        </p:nvPicPr>
        <p:blipFill>
          <a:blip r:embed="rId2"/>
          <a:srcRect/>
          <a:stretch>
            <a:fillRect/>
          </a:stretch>
        </p:blipFill>
        <p:spPr>
          <a:xfrm>
            <a:off x="8993605" y="187158"/>
            <a:ext cx="2736683" cy="1491247"/>
          </a:xfrm>
          <a:prstGeom prst="rect">
            <a:avLst/>
          </a:prstGeom>
          <a:ln/>
        </p:spPr>
      </p:pic>
    </p:spTree>
    <p:extLst>
      <p:ext uri="{BB962C8B-B14F-4D97-AF65-F5344CB8AC3E}">
        <p14:creationId xmlns:p14="http://schemas.microsoft.com/office/powerpoint/2010/main" val="1621792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6769E7-0A15-8DB8-6590-C69D84D0F1BC}"/>
              </a:ext>
            </a:extLst>
          </p:cNvPr>
          <p:cNvSpPr>
            <a:spLocks noGrp="1"/>
          </p:cNvSpPr>
          <p:nvPr>
            <p:ph type="body" sz="quarter" idx="14"/>
          </p:nvPr>
        </p:nvSpPr>
        <p:spPr>
          <a:xfrm>
            <a:off x="1727200" y="4763614"/>
            <a:ext cx="9372600" cy="982134"/>
          </a:xfrm>
        </p:spPr>
        <p:txBody>
          <a:bodyPr/>
          <a:lstStyle/>
          <a:p>
            <a:r>
              <a:rPr lang="en-NL" dirty="0"/>
              <a:t>Take a walk of 5 minutes and meet me at the Innovation Square!</a:t>
            </a:r>
          </a:p>
          <a:p>
            <a:r>
              <a:rPr lang="en-NL" dirty="0"/>
              <a:t>Be back in 20 minutes for the perception lecture!</a:t>
            </a:r>
          </a:p>
          <a:p>
            <a:endParaRPr lang="en-GB" dirty="0"/>
          </a:p>
        </p:txBody>
      </p:sp>
      <p:sp>
        <p:nvSpPr>
          <p:cNvPr id="3" name="Title 2">
            <a:extLst>
              <a:ext uri="{FF2B5EF4-FFF2-40B4-BE49-F238E27FC236}">
                <a16:creationId xmlns:a16="http://schemas.microsoft.com/office/drawing/2014/main" id="{1945A34F-8C43-A105-8FCA-8F825CC3554B}"/>
              </a:ext>
            </a:extLst>
          </p:cNvPr>
          <p:cNvSpPr>
            <a:spLocks noGrp="1"/>
          </p:cNvSpPr>
          <p:nvPr>
            <p:ph type="title"/>
          </p:nvPr>
        </p:nvSpPr>
        <p:spPr>
          <a:xfrm>
            <a:off x="1727200" y="3564467"/>
            <a:ext cx="9372600" cy="1109801"/>
          </a:xfrm>
        </p:spPr>
        <p:txBody>
          <a:bodyPr/>
          <a:lstStyle/>
          <a:p>
            <a:r>
              <a:rPr lang="en-NL" dirty="0"/>
              <a:t>Break</a:t>
            </a:r>
            <a:endParaRPr lang="en-GB" dirty="0"/>
          </a:p>
        </p:txBody>
      </p:sp>
      <p:sp>
        <p:nvSpPr>
          <p:cNvPr id="4" name="Slide Number Placeholder 3">
            <a:extLst>
              <a:ext uri="{FF2B5EF4-FFF2-40B4-BE49-F238E27FC236}">
                <a16:creationId xmlns:a16="http://schemas.microsoft.com/office/drawing/2014/main" id="{1E4D0C05-2A84-5DA3-FF14-E15308CDC848}"/>
              </a:ext>
            </a:extLst>
          </p:cNvPr>
          <p:cNvSpPr>
            <a:spLocks noGrp="1"/>
          </p:cNvSpPr>
          <p:nvPr>
            <p:ph type="sldNum" sz="quarter" idx="12"/>
          </p:nvPr>
        </p:nvSpPr>
        <p:spPr/>
        <p:txBody>
          <a:bodyPr/>
          <a:lstStyle/>
          <a:p>
            <a:fld id="{AA6C878E-6624-8940-965B-E61AF946BCDB}" type="slidenum">
              <a:rPr lang="nl-NL" smtClean="0"/>
              <a:t>17</a:t>
            </a:fld>
            <a:endParaRPr lang="nl-NL"/>
          </a:p>
        </p:txBody>
      </p:sp>
    </p:spTree>
    <p:extLst>
      <p:ext uri="{BB962C8B-B14F-4D97-AF65-F5344CB8AC3E}">
        <p14:creationId xmlns:p14="http://schemas.microsoft.com/office/powerpoint/2010/main" val="3672570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933A16F-5FAE-7144-14BB-C0E35D419779}"/>
              </a:ext>
            </a:extLst>
          </p:cNvPr>
          <p:cNvSpPr>
            <a:spLocks noGrp="1"/>
          </p:cNvSpPr>
          <p:nvPr>
            <p:ph type="sldNum" sz="quarter" idx="12"/>
          </p:nvPr>
        </p:nvSpPr>
        <p:spPr/>
        <p:txBody>
          <a:bodyPr/>
          <a:lstStyle/>
          <a:p>
            <a:fld id="{AA6C878E-6624-8940-965B-E61AF946BCDB}" type="slidenum">
              <a:rPr lang="nl-NL" smtClean="0"/>
              <a:t>2</a:t>
            </a:fld>
            <a:endParaRPr lang="nl-NL"/>
          </a:p>
        </p:txBody>
      </p:sp>
      <p:sp>
        <p:nvSpPr>
          <p:cNvPr id="3" name="Content Placeholder 2">
            <a:extLst>
              <a:ext uri="{FF2B5EF4-FFF2-40B4-BE49-F238E27FC236}">
                <a16:creationId xmlns:a16="http://schemas.microsoft.com/office/drawing/2014/main" id="{146B96AE-3DEF-EABA-711C-BE06C9F98D93}"/>
              </a:ext>
            </a:extLst>
          </p:cNvPr>
          <p:cNvSpPr>
            <a:spLocks noGrp="1"/>
          </p:cNvSpPr>
          <p:nvPr>
            <p:ph sz="quarter" idx="15"/>
          </p:nvPr>
        </p:nvSpPr>
        <p:spPr>
          <a:xfrm>
            <a:off x="537882" y="1353553"/>
            <a:ext cx="11144922" cy="4272812"/>
          </a:xfrm>
        </p:spPr>
        <p:txBody>
          <a:bodyPr/>
          <a:lstStyle/>
          <a:p>
            <a:r>
              <a:rPr lang="en-NL" b="1" dirty="0"/>
              <a:t>Finalize human cognitive system</a:t>
            </a:r>
            <a:r>
              <a:rPr lang="en-NL" dirty="0"/>
              <a:t> required for bin-picking task. </a:t>
            </a:r>
            <a:r>
              <a:rPr lang="en-NL" b="1" dirty="0"/>
              <a:t>Design the robotic system</a:t>
            </a:r>
            <a:r>
              <a:rPr lang="en-NL" dirty="0"/>
              <a:t> based on the finding made using the cognit</a:t>
            </a:r>
            <a:r>
              <a:rPr lang="en-US" dirty="0" err="1"/>
              <a:t>i</a:t>
            </a:r>
            <a:r>
              <a:rPr lang="en-NL" dirty="0" err="1"/>
              <a:t>ve</a:t>
            </a:r>
            <a:r>
              <a:rPr lang="en-NL" dirty="0"/>
              <a:t> model.</a:t>
            </a:r>
          </a:p>
          <a:p>
            <a:r>
              <a:rPr lang="en-NL" dirty="0"/>
              <a:t>Cognitive systems discussed this block:</a:t>
            </a:r>
          </a:p>
          <a:p>
            <a:pPr lvl="1"/>
            <a:r>
              <a:rPr lang="en-NL" dirty="0"/>
              <a:t>Perception: Visual (&amp; kinaesthetic)</a:t>
            </a:r>
          </a:p>
          <a:p>
            <a:pPr lvl="1"/>
            <a:r>
              <a:rPr lang="en-NL" dirty="0"/>
              <a:t>Memory: Learning</a:t>
            </a:r>
          </a:p>
          <a:p>
            <a:pPr lvl="1"/>
            <a:r>
              <a:rPr lang="en-NL" dirty="0"/>
              <a:t>Reasoning: Decision-making</a:t>
            </a:r>
          </a:p>
          <a:p>
            <a:pPr lvl="1"/>
            <a:r>
              <a:rPr lang="en-NL" dirty="0"/>
              <a:t>Emotion: Learning &amp; motivation/goals setting</a:t>
            </a:r>
          </a:p>
          <a:p>
            <a:endParaRPr lang="en-NL" dirty="0"/>
          </a:p>
          <a:p>
            <a:r>
              <a:rPr lang="en-NL" dirty="0"/>
              <a:t>Today:</a:t>
            </a:r>
          </a:p>
          <a:p>
            <a:pPr lvl="1"/>
            <a:r>
              <a:rPr lang="en-NL" dirty="0"/>
              <a:t>Morning: Refresher on perception and memory, process feedback, iterate, design robot</a:t>
            </a:r>
          </a:p>
          <a:p>
            <a:pPr lvl="1"/>
            <a:r>
              <a:rPr lang="en-NL" dirty="0"/>
              <a:t>Afternoon: Lecture on reasoning &amp; decision making, expand on cognitive and robotic model</a:t>
            </a:r>
            <a:endParaRPr lang="en-GB" dirty="0"/>
          </a:p>
        </p:txBody>
      </p:sp>
      <p:sp>
        <p:nvSpPr>
          <p:cNvPr id="4" name="Title 3">
            <a:extLst>
              <a:ext uri="{FF2B5EF4-FFF2-40B4-BE49-F238E27FC236}">
                <a16:creationId xmlns:a16="http://schemas.microsoft.com/office/drawing/2014/main" id="{2A0B14F1-67C8-949F-69FD-AF9B327B28FD}"/>
              </a:ext>
            </a:extLst>
          </p:cNvPr>
          <p:cNvSpPr>
            <a:spLocks noGrp="1"/>
          </p:cNvSpPr>
          <p:nvPr>
            <p:ph type="title"/>
          </p:nvPr>
        </p:nvSpPr>
        <p:spPr/>
        <p:txBody>
          <a:bodyPr/>
          <a:lstStyle/>
          <a:p>
            <a:r>
              <a:rPr lang="en-NL" dirty="0"/>
              <a:t>What will we do today?</a:t>
            </a:r>
            <a:endParaRPr lang="en-GB" dirty="0"/>
          </a:p>
        </p:txBody>
      </p:sp>
    </p:spTree>
    <p:extLst>
      <p:ext uri="{BB962C8B-B14F-4D97-AF65-F5344CB8AC3E}">
        <p14:creationId xmlns:p14="http://schemas.microsoft.com/office/powerpoint/2010/main" val="3586901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CF69DA4F-377B-F46F-E1BD-4A2F02B90493}"/>
              </a:ext>
            </a:extLst>
          </p:cNvPr>
          <p:cNvPicPr>
            <a:picLocks noGrp="1" noChangeAspect="1"/>
          </p:cNvPicPr>
          <p:nvPr>
            <p:ph type="pic" sz="quarter" idx="15"/>
          </p:nvPr>
        </p:nvPicPr>
        <p:blipFill>
          <a:blip r:embed="rId2"/>
          <a:srcRect t="14446" b="14446"/>
          <a:stretch>
            <a:fillRect/>
          </a:stretch>
        </p:blipFill>
        <p:spPr/>
      </p:pic>
      <p:sp>
        <p:nvSpPr>
          <p:cNvPr id="3" name="Text Placeholder 2">
            <a:extLst>
              <a:ext uri="{FF2B5EF4-FFF2-40B4-BE49-F238E27FC236}">
                <a16:creationId xmlns:a16="http://schemas.microsoft.com/office/drawing/2014/main" id="{6DD0980C-1202-F7C8-4AFD-0722534089A8}"/>
              </a:ext>
            </a:extLst>
          </p:cNvPr>
          <p:cNvSpPr>
            <a:spLocks noGrp="1"/>
          </p:cNvSpPr>
          <p:nvPr>
            <p:ph type="body" sz="quarter" idx="14"/>
          </p:nvPr>
        </p:nvSpPr>
        <p:spPr>
          <a:xfrm>
            <a:off x="6460958" y="956510"/>
            <a:ext cx="5511132" cy="2869531"/>
          </a:xfrm>
        </p:spPr>
        <p:txBody>
          <a:bodyPr/>
          <a:lstStyle/>
          <a:p>
            <a:r>
              <a:rPr lang="en-NL" dirty="0"/>
              <a:t>As you will recall from last workshop, I scientifically proved that in order to learn well you should hand in your phone and close your laptop during and after the lectures! </a:t>
            </a:r>
          </a:p>
          <a:p>
            <a:r>
              <a:rPr lang="en-NL" dirty="0"/>
              <a:t>Please hand them in now!</a:t>
            </a:r>
            <a:endParaRPr lang="en-GB" dirty="0"/>
          </a:p>
        </p:txBody>
      </p:sp>
      <p:sp>
        <p:nvSpPr>
          <p:cNvPr id="4" name="Title 3">
            <a:extLst>
              <a:ext uri="{FF2B5EF4-FFF2-40B4-BE49-F238E27FC236}">
                <a16:creationId xmlns:a16="http://schemas.microsoft.com/office/drawing/2014/main" id="{052E35FE-9E81-38A5-5669-186D4ECB427D}"/>
              </a:ext>
            </a:extLst>
          </p:cNvPr>
          <p:cNvSpPr>
            <a:spLocks noGrp="1"/>
          </p:cNvSpPr>
          <p:nvPr>
            <p:ph type="title"/>
          </p:nvPr>
        </p:nvSpPr>
        <p:spPr>
          <a:xfrm>
            <a:off x="6460958" y="75310"/>
            <a:ext cx="5511132" cy="881201"/>
          </a:xfrm>
        </p:spPr>
        <p:txBody>
          <a:bodyPr/>
          <a:lstStyle/>
          <a:p>
            <a:r>
              <a:rPr lang="en-NL" dirty="0"/>
              <a:t>Phones please</a:t>
            </a:r>
            <a:endParaRPr lang="en-GB" dirty="0"/>
          </a:p>
        </p:txBody>
      </p:sp>
      <p:sp>
        <p:nvSpPr>
          <p:cNvPr id="5" name="Slide Number Placeholder 4">
            <a:extLst>
              <a:ext uri="{FF2B5EF4-FFF2-40B4-BE49-F238E27FC236}">
                <a16:creationId xmlns:a16="http://schemas.microsoft.com/office/drawing/2014/main" id="{1655D95F-29DD-975F-BB75-D3E082C0BB2F}"/>
              </a:ext>
            </a:extLst>
          </p:cNvPr>
          <p:cNvSpPr>
            <a:spLocks noGrp="1"/>
          </p:cNvSpPr>
          <p:nvPr>
            <p:ph type="sldNum" sz="quarter" idx="12"/>
          </p:nvPr>
        </p:nvSpPr>
        <p:spPr/>
        <p:txBody>
          <a:bodyPr/>
          <a:lstStyle/>
          <a:p>
            <a:fld id="{AA6C878E-6624-8940-965B-E61AF946BCDB}" type="slidenum">
              <a:rPr lang="nl-NL" smtClean="0"/>
              <a:t>3</a:t>
            </a:fld>
            <a:endParaRPr lang="nl-NL"/>
          </a:p>
        </p:txBody>
      </p:sp>
    </p:spTree>
    <p:extLst>
      <p:ext uri="{BB962C8B-B14F-4D97-AF65-F5344CB8AC3E}">
        <p14:creationId xmlns:p14="http://schemas.microsoft.com/office/powerpoint/2010/main" val="10063841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5D0A013-1160-6A54-7E1E-E9F8B8EB9AB3}"/>
              </a:ext>
            </a:extLst>
          </p:cNvPr>
          <p:cNvSpPr>
            <a:spLocks noGrp="1"/>
          </p:cNvSpPr>
          <p:nvPr>
            <p:ph type="sldNum" sz="quarter" idx="12"/>
          </p:nvPr>
        </p:nvSpPr>
        <p:spPr/>
        <p:txBody>
          <a:bodyPr/>
          <a:lstStyle/>
          <a:p>
            <a:fld id="{AA6C878E-6624-8940-965B-E61AF946BCDB}" type="slidenum">
              <a:rPr lang="nl-NL" smtClean="0"/>
              <a:t>4</a:t>
            </a:fld>
            <a:endParaRPr lang="nl-NL"/>
          </a:p>
        </p:txBody>
      </p:sp>
      <p:sp>
        <p:nvSpPr>
          <p:cNvPr id="3" name="Content Placeholder 2">
            <a:extLst>
              <a:ext uri="{FF2B5EF4-FFF2-40B4-BE49-F238E27FC236}">
                <a16:creationId xmlns:a16="http://schemas.microsoft.com/office/drawing/2014/main" id="{EF20344C-7D69-9CD9-48D8-CB861505C1AA}"/>
              </a:ext>
            </a:extLst>
          </p:cNvPr>
          <p:cNvSpPr>
            <a:spLocks noGrp="1"/>
          </p:cNvSpPr>
          <p:nvPr>
            <p:ph sz="quarter" idx="15"/>
          </p:nvPr>
        </p:nvSpPr>
        <p:spPr/>
        <p:txBody>
          <a:bodyPr/>
          <a:lstStyle/>
          <a:p>
            <a:r>
              <a:rPr lang="en-GB" dirty="0"/>
              <a:t>Cognitive scientists study intelligence and </a:t>
            </a:r>
            <a:r>
              <a:rPr lang="en-GB" dirty="0" err="1"/>
              <a:t>behavior</a:t>
            </a:r>
            <a:r>
              <a:rPr lang="en-GB" dirty="0"/>
              <a:t>, with a focus on how the nervous systems represent, processes, transforms, stores and </a:t>
            </a:r>
            <a:r>
              <a:rPr lang="en-GB" dirty="0" err="1"/>
              <a:t>recoveres</a:t>
            </a:r>
            <a:r>
              <a:rPr lang="en-GB" dirty="0"/>
              <a:t> information. </a:t>
            </a:r>
            <a:endParaRPr lang="en-NL" dirty="0"/>
          </a:p>
          <a:p>
            <a:endParaRPr lang="en-NL" dirty="0"/>
          </a:p>
          <a:p>
            <a:pPr marL="0" indent="0">
              <a:buNone/>
            </a:pPr>
            <a:r>
              <a:rPr lang="en-NL" dirty="0"/>
              <a:t>Essentially, information is captured by ‘sensors’</a:t>
            </a:r>
          </a:p>
          <a:p>
            <a:pPr marL="0" indent="0">
              <a:buNone/>
            </a:pPr>
            <a:r>
              <a:rPr lang="en-NL" dirty="0"/>
              <a:t>from where it is processed and in different ways:</a:t>
            </a:r>
          </a:p>
          <a:p>
            <a:pPr lvl="1"/>
            <a:r>
              <a:rPr lang="en-NL" dirty="0"/>
              <a:t>Like data flowing through an </a:t>
            </a:r>
          </a:p>
          <a:p>
            <a:pPr marL="457200" lvl="1" indent="0">
              <a:buNone/>
            </a:pPr>
            <a:r>
              <a:rPr lang="en-NL" dirty="0"/>
              <a:t>    algorithm!</a:t>
            </a:r>
          </a:p>
          <a:p>
            <a:pPr lvl="1"/>
            <a:r>
              <a:rPr lang="en-NL" dirty="0"/>
              <a:t>Key difference is the human minds </a:t>
            </a:r>
          </a:p>
          <a:p>
            <a:pPr marL="457200" lvl="1" indent="0">
              <a:buNone/>
            </a:pPr>
            <a:r>
              <a:rPr lang="en-NL" dirty="0"/>
              <a:t>    limited processing capacity which is</a:t>
            </a:r>
          </a:p>
          <a:p>
            <a:pPr marL="457200" lvl="1" indent="0">
              <a:buNone/>
            </a:pPr>
            <a:r>
              <a:rPr lang="en-NL" dirty="0"/>
              <a:t>    why we need </a:t>
            </a:r>
            <a:r>
              <a:rPr lang="en-NL" b="1" dirty="0"/>
              <a:t>attention</a:t>
            </a:r>
            <a:r>
              <a:rPr lang="en-NL" dirty="0"/>
              <a:t>! </a:t>
            </a:r>
            <a:r>
              <a:rPr lang="en-NL" dirty="0">
                <a:sym typeface="Wingdings" panose="05000000000000000000" pitchFamily="2" charset="2"/>
              </a:rPr>
              <a:t> </a:t>
            </a:r>
            <a:r>
              <a:rPr lang="en-NL" b="1" dirty="0">
                <a:sym typeface="Wingdings" panose="05000000000000000000" pitchFamily="2" charset="2"/>
              </a:rPr>
              <a:t>Selection</a:t>
            </a:r>
            <a:r>
              <a:rPr lang="en-NL" dirty="0">
                <a:sym typeface="Wingdings" panose="05000000000000000000" pitchFamily="2" charset="2"/>
              </a:rPr>
              <a:t>!</a:t>
            </a:r>
          </a:p>
          <a:p>
            <a:pPr lvl="1"/>
            <a:r>
              <a:rPr lang="en-NL" dirty="0">
                <a:sym typeface="Wingdings" panose="05000000000000000000" pitchFamily="2" charset="2"/>
              </a:rPr>
              <a:t>Not actually </a:t>
            </a:r>
            <a:r>
              <a:rPr lang="en-NL" dirty="0" err="1">
                <a:sym typeface="Wingdings" panose="05000000000000000000" pitchFamily="2" charset="2"/>
              </a:rPr>
              <a:t>sep</a:t>
            </a:r>
            <a:r>
              <a:rPr lang="en-US" dirty="0">
                <a:sym typeface="Wingdings" panose="05000000000000000000" pitchFamily="2" charset="2"/>
              </a:rPr>
              <a:t>a</a:t>
            </a:r>
            <a:r>
              <a:rPr lang="en-NL" dirty="0">
                <a:sym typeface="Wingdings" panose="05000000000000000000" pitchFamily="2" charset="2"/>
              </a:rPr>
              <a:t>rate parts; nothing is </a:t>
            </a:r>
            <a:r>
              <a:rPr lang="en-NL" dirty="0" err="1">
                <a:sym typeface="Wingdings" panose="05000000000000000000" pitchFamily="2" charset="2"/>
              </a:rPr>
              <a:t>truely</a:t>
            </a:r>
            <a:r>
              <a:rPr lang="en-NL" dirty="0">
                <a:sym typeface="Wingdings" panose="05000000000000000000" pitchFamily="2" charset="2"/>
              </a:rPr>
              <a:t> </a:t>
            </a:r>
            <a:r>
              <a:rPr lang="en-NL" dirty="0" err="1">
                <a:sym typeface="Wingdings" panose="05000000000000000000" pitchFamily="2" charset="2"/>
              </a:rPr>
              <a:t>sep</a:t>
            </a:r>
            <a:r>
              <a:rPr lang="en-US" dirty="0">
                <a:sym typeface="Wingdings" panose="05000000000000000000" pitchFamily="2" charset="2"/>
              </a:rPr>
              <a:t>a</a:t>
            </a:r>
            <a:r>
              <a:rPr lang="en-NL" dirty="0">
                <a:sym typeface="Wingdings" panose="05000000000000000000" pitchFamily="2" charset="2"/>
              </a:rPr>
              <a:t>rate, but </a:t>
            </a:r>
          </a:p>
          <a:p>
            <a:pPr marL="457200" lvl="1" indent="0">
              <a:buNone/>
            </a:pPr>
            <a:r>
              <a:rPr lang="en-NL" dirty="0">
                <a:sym typeface="Wingdings" panose="05000000000000000000" pitchFamily="2" charset="2"/>
              </a:rPr>
              <a:t>classification is how humans deal with information  </a:t>
            </a:r>
            <a:r>
              <a:rPr lang="en-NL" dirty="0" err="1">
                <a:sym typeface="Wingdings" panose="05000000000000000000" pitchFamily="2" charset="2"/>
              </a:rPr>
              <a:t>r.i.p.</a:t>
            </a:r>
            <a:r>
              <a:rPr lang="en-NL" dirty="0">
                <a:sym typeface="Wingdings" panose="05000000000000000000" pitchFamily="2" charset="2"/>
              </a:rPr>
              <a:t> us</a:t>
            </a:r>
            <a:endParaRPr lang="en-NL" dirty="0"/>
          </a:p>
          <a:p>
            <a:pPr marL="457200" lvl="1" indent="0">
              <a:buNone/>
            </a:pPr>
            <a:endParaRPr lang="en-NL" dirty="0"/>
          </a:p>
          <a:p>
            <a:endParaRPr lang="en-GB" dirty="0"/>
          </a:p>
        </p:txBody>
      </p:sp>
      <p:sp>
        <p:nvSpPr>
          <p:cNvPr id="4" name="Title 3">
            <a:extLst>
              <a:ext uri="{FF2B5EF4-FFF2-40B4-BE49-F238E27FC236}">
                <a16:creationId xmlns:a16="http://schemas.microsoft.com/office/drawing/2014/main" id="{9C580B2D-F64E-EA17-AE54-230200F85292}"/>
              </a:ext>
            </a:extLst>
          </p:cNvPr>
          <p:cNvSpPr>
            <a:spLocks noGrp="1"/>
          </p:cNvSpPr>
          <p:nvPr>
            <p:ph type="title"/>
          </p:nvPr>
        </p:nvSpPr>
        <p:spPr/>
        <p:txBody>
          <a:bodyPr/>
          <a:lstStyle/>
          <a:p>
            <a:r>
              <a:rPr lang="en-NL" dirty="0"/>
              <a:t>The Cognitive System</a:t>
            </a:r>
            <a:endParaRPr lang="en-GB" dirty="0"/>
          </a:p>
        </p:txBody>
      </p:sp>
      <p:pic>
        <p:nvPicPr>
          <p:cNvPr id="6" name="image34.png">
            <a:extLst>
              <a:ext uri="{FF2B5EF4-FFF2-40B4-BE49-F238E27FC236}">
                <a16:creationId xmlns:a16="http://schemas.microsoft.com/office/drawing/2014/main" id="{440103B0-2F15-AD0E-E4F2-4D4130996AF7}"/>
              </a:ext>
            </a:extLst>
          </p:cNvPr>
          <p:cNvPicPr/>
          <p:nvPr/>
        </p:nvPicPr>
        <p:blipFill>
          <a:blip r:embed="rId3"/>
          <a:srcRect/>
          <a:stretch>
            <a:fillRect/>
          </a:stretch>
        </p:blipFill>
        <p:spPr>
          <a:xfrm>
            <a:off x="6802354" y="2213811"/>
            <a:ext cx="5157036" cy="2844800"/>
          </a:xfrm>
          <a:prstGeom prst="rect">
            <a:avLst/>
          </a:prstGeom>
          <a:ln/>
        </p:spPr>
      </p:pic>
    </p:spTree>
    <p:extLst>
      <p:ext uri="{BB962C8B-B14F-4D97-AF65-F5344CB8AC3E}">
        <p14:creationId xmlns:p14="http://schemas.microsoft.com/office/powerpoint/2010/main" val="936341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20ADB65-4564-43FB-913B-9E6E55D5CF4B}"/>
              </a:ext>
            </a:extLst>
          </p:cNvPr>
          <p:cNvSpPr>
            <a:spLocks noGrp="1"/>
          </p:cNvSpPr>
          <p:nvPr>
            <p:ph type="sldNum" sz="quarter" idx="12"/>
          </p:nvPr>
        </p:nvSpPr>
        <p:spPr/>
        <p:txBody>
          <a:bodyPr/>
          <a:lstStyle/>
          <a:p>
            <a:fld id="{AA6C878E-6624-8940-965B-E61AF946BCDB}" type="slidenum">
              <a:rPr lang="nl-NL" smtClean="0"/>
              <a:t>5</a:t>
            </a:fld>
            <a:endParaRPr lang="nl-NL"/>
          </a:p>
        </p:txBody>
      </p:sp>
      <p:sp>
        <p:nvSpPr>
          <p:cNvPr id="3" name="Text Placeholder 2">
            <a:extLst>
              <a:ext uri="{FF2B5EF4-FFF2-40B4-BE49-F238E27FC236}">
                <a16:creationId xmlns:a16="http://schemas.microsoft.com/office/drawing/2014/main" id="{8188320D-3C81-5234-1BC5-B3C826435B7C}"/>
              </a:ext>
            </a:extLst>
          </p:cNvPr>
          <p:cNvSpPr>
            <a:spLocks noGrp="1"/>
          </p:cNvSpPr>
          <p:nvPr>
            <p:ph type="body" sz="quarter" idx="16"/>
          </p:nvPr>
        </p:nvSpPr>
        <p:spPr/>
        <p:txBody>
          <a:bodyPr/>
          <a:lstStyle/>
          <a:p>
            <a:r>
              <a:rPr lang="en-NL" dirty="0"/>
              <a:t>Using our different senses:				</a:t>
            </a:r>
            <a:r>
              <a:rPr lang="en-NL" sz="1400" dirty="0"/>
              <a:t>(</a:t>
            </a:r>
            <a:r>
              <a:rPr lang="en-US" sz="1400" dirty="0"/>
              <a:t>Sherrington’s </a:t>
            </a:r>
            <a:r>
              <a:rPr lang="en-US" sz="1400" dirty="0" err="1"/>
              <a:t>codificatio</a:t>
            </a:r>
            <a:r>
              <a:rPr lang="en-NL" sz="1400" dirty="0"/>
              <a:t>n)</a:t>
            </a:r>
            <a:endParaRPr lang="en-GB" dirty="0"/>
          </a:p>
        </p:txBody>
      </p:sp>
      <p:sp>
        <p:nvSpPr>
          <p:cNvPr id="4" name="Content Placeholder 3">
            <a:extLst>
              <a:ext uri="{FF2B5EF4-FFF2-40B4-BE49-F238E27FC236}">
                <a16:creationId xmlns:a16="http://schemas.microsoft.com/office/drawing/2014/main" id="{2ADDB953-1088-F20D-E502-AA2C0644ADB5}"/>
              </a:ext>
            </a:extLst>
          </p:cNvPr>
          <p:cNvSpPr>
            <a:spLocks noGrp="1"/>
          </p:cNvSpPr>
          <p:nvPr>
            <p:ph sz="quarter" idx="15"/>
          </p:nvPr>
        </p:nvSpPr>
        <p:spPr/>
        <p:txBody>
          <a:bodyPr/>
          <a:lstStyle/>
          <a:p>
            <a:r>
              <a:rPr lang="en-GB" dirty="0" err="1"/>
              <a:t>Teloreceptive</a:t>
            </a:r>
            <a:r>
              <a:rPr lang="en-GB" dirty="0"/>
              <a:t> (vision and hearing)</a:t>
            </a:r>
          </a:p>
          <a:p>
            <a:r>
              <a:rPr lang="en-GB" dirty="0"/>
              <a:t>Proprioceptive (limb position)</a:t>
            </a:r>
          </a:p>
          <a:p>
            <a:r>
              <a:rPr lang="en-GB" dirty="0"/>
              <a:t>Exteroceptive (touch)</a:t>
            </a:r>
          </a:p>
          <a:p>
            <a:r>
              <a:rPr lang="en-GB" dirty="0"/>
              <a:t>Chemoreceptive (smell and taste)</a:t>
            </a:r>
          </a:p>
          <a:p>
            <a:r>
              <a:rPr lang="en-GB" dirty="0"/>
              <a:t>Interoceptive (visceral, but based on later findings also includes the sense of the physiological condition of the entire body)</a:t>
            </a:r>
          </a:p>
          <a:p>
            <a:pPr lvl="1"/>
            <a:r>
              <a:rPr lang="en-GB" sz="2000" dirty="0"/>
              <a:t>may reflect predictions about the expected state of the body rather than actual</a:t>
            </a:r>
            <a:r>
              <a:rPr lang="en-NL" sz="2000" dirty="0"/>
              <a:t> </a:t>
            </a:r>
            <a:r>
              <a:rPr lang="en-GB" sz="2000" dirty="0"/>
              <a:t>sensations (Barrett &amp; Simmons, 2015)</a:t>
            </a:r>
            <a:endParaRPr lang="en-NL" sz="2000" dirty="0"/>
          </a:p>
          <a:p>
            <a:pPr lvl="1"/>
            <a:endParaRPr lang="en-NL" sz="2000" dirty="0"/>
          </a:p>
          <a:p>
            <a:r>
              <a:rPr lang="en-NL" sz="1700" dirty="0"/>
              <a:t>For object detection, we’ll now focus on vision!</a:t>
            </a:r>
            <a:endParaRPr lang="en-GB" dirty="0"/>
          </a:p>
        </p:txBody>
      </p:sp>
      <p:sp>
        <p:nvSpPr>
          <p:cNvPr id="5" name="Title 4">
            <a:extLst>
              <a:ext uri="{FF2B5EF4-FFF2-40B4-BE49-F238E27FC236}">
                <a16:creationId xmlns:a16="http://schemas.microsoft.com/office/drawing/2014/main" id="{90BEB191-4713-9325-4379-281C8CC66C98}"/>
              </a:ext>
            </a:extLst>
          </p:cNvPr>
          <p:cNvSpPr>
            <a:spLocks noGrp="1"/>
          </p:cNvSpPr>
          <p:nvPr>
            <p:ph type="title"/>
          </p:nvPr>
        </p:nvSpPr>
        <p:spPr/>
        <p:txBody>
          <a:bodyPr/>
          <a:lstStyle/>
          <a:p>
            <a:r>
              <a:rPr lang="en-NL" dirty="0"/>
              <a:t>How do we perceive?</a:t>
            </a:r>
            <a:endParaRPr lang="en-GB" dirty="0"/>
          </a:p>
        </p:txBody>
      </p:sp>
    </p:spTree>
    <p:extLst>
      <p:ext uri="{BB962C8B-B14F-4D97-AF65-F5344CB8AC3E}">
        <p14:creationId xmlns:p14="http://schemas.microsoft.com/office/powerpoint/2010/main" val="236233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39E4948-FC39-70E3-D8DD-1566E007E00D}"/>
              </a:ext>
            </a:extLst>
          </p:cNvPr>
          <p:cNvSpPr>
            <a:spLocks noGrp="1"/>
          </p:cNvSpPr>
          <p:nvPr>
            <p:ph type="sldNum" sz="quarter" idx="12"/>
          </p:nvPr>
        </p:nvSpPr>
        <p:spPr/>
        <p:txBody>
          <a:bodyPr/>
          <a:lstStyle/>
          <a:p>
            <a:fld id="{AA6C878E-6624-8940-965B-E61AF946BCDB}" type="slidenum">
              <a:rPr lang="nl-NL" smtClean="0"/>
              <a:t>6</a:t>
            </a:fld>
            <a:endParaRPr lang="nl-NL"/>
          </a:p>
        </p:txBody>
      </p:sp>
      <p:sp>
        <p:nvSpPr>
          <p:cNvPr id="3" name="Content Placeholder 2">
            <a:extLst>
              <a:ext uri="{FF2B5EF4-FFF2-40B4-BE49-F238E27FC236}">
                <a16:creationId xmlns:a16="http://schemas.microsoft.com/office/drawing/2014/main" id="{EA3FD52A-8F51-815E-DC2D-A22B6DE26315}"/>
              </a:ext>
            </a:extLst>
          </p:cNvPr>
          <p:cNvSpPr>
            <a:spLocks noGrp="1"/>
          </p:cNvSpPr>
          <p:nvPr>
            <p:ph sz="quarter" idx="15"/>
          </p:nvPr>
        </p:nvSpPr>
        <p:spPr>
          <a:xfrm>
            <a:off x="537882" y="1471381"/>
            <a:ext cx="5971202" cy="4154984"/>
          </a:xfrm>
        </p:spPr>
        <p:txBody>
          <a:bodyPr/>
          <a:lstStyle/>
          <a:p>
            <a:r>
              <a:rPr lang="en-GB" dirty="0"/>
              <a:t>T</a:t>
            </a:r>
            <a:r>
              <a:rPr lang="en-NL" dirty="0"/>
              <a:t>he information received using the eye is received at a 24 hertz and incomplete; meaning information is missing.</a:t>
            </a:r>
          </a:p>
          <a:p>
            <a:r>
              <a:rPr lang="en-NL" dirty="0"/>
              <a:t>Visual perception uses several processing steps to create a holistic, constant and stable visual experience.</a:t>
            </a:r>
          </a:p>
          <a:p>
            <a:r>
              <a:rPr lang="en-NL" dirty="0"/>
              <a:t>Information is then further segmented, represented, classified (contextualized) and conceptually understood</a:t>
            </a:r>
          </a:p>
          <a:p>
            <a:endParaRPr lang="en-NL" i="1" dirty="0"/>
          </a:p>
          <a:p>
            <a:endParaRPr lang="en-NL" i="1" dirty="0"/>
          </a:p>
          <a:p>
            <a:endParaRPr lang="en-NL" i="1" dirty="0"/>
          </a:p>
          <a:p>
            <a:endParaRPr lang="en-NL" i="1" dirty="0"/>
          </a:p>
          <a:p>
            <a:endParaRPr lang="en-NL" i="1" dirty="0"/>
          </a:p>
          <a:p>
            <a:endParaRPr lang="en-NL" i="1" dirty="0"/>
          </a:p>
        </p:txBody>
      </p:sp>
      <p:sp>
        <p:nvSpPr>
          <p:cNvPr id="4" name="Title 3">
            <a:extLst>
              <a:ext uri="{FF2B5EF4-FFF2-40B4-BE49-F238E27FC236}">
                <a16:creationId xmlns:a16="http://schemas.microsoft.com/office/drawing/2014/main" id="{D074B19A-8C76-2FF0-3BE4-0FF55A7CEC71}"/>
              </a:ext>
            </a:extLst>
          </p:cNvPr>
          <p:cNvSpPr>
            <a:spLocks noGrp="1"/>
          </p:cNvSpPr>
          <p:nvPr>
            <p:ph type="title"/>
          </p:nvPr>
        </p:nvSpPr>
        <p:spPr/>
        <p:txBody>
          <a:bodyPr/>
          <a:lstStyle/>
          <a:p>
            <a:r>
              <a:rPr lang="en-NL" dirty="0"/>
              <a:t>Visual Perception</a:t>
            </a:r>
            <a:endParaRPr lang="en-GB" dirty="0"/>
          </a:p>
        </p:txBody>
      </p:sp>
      <p:pic>
        <p:nvPicPr>
          <p:cNvPr id="5" name="Picture 4" descr="Screen Shot 2017-09-14 at 10.34.58 PM.png">
            <a:extLst>
              <a:ext uri="{FF2B5EF4-FFF2-40B4-BE49-F238E27FC236}">
                <a16:creationId xmlns:a16="http://schemas.microsoft.com/office/drawing/2014/main" id="{9F77AFEB-EC2A-5E70-2520-ED3B937384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0659" y="1630278"/>
            <a:ext cx="4647629" cy="2206923"/>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1B9C9010-3918-6C97-F593-C5258B2D6D35}"/>
              </a:ext>
            </a:extLst>
          </p:cNvPr>
          <p:cNvPicPr>
            <a:picLocks noChangeAspect="1"/>
          </p:cNvPicPr>
          <p:nvPr/>
        </p:nvPicPr>
        <p:blipFill>
          <a:blip r:embed="rId3"/>
          <a:stretch>
            <a:fillRect/>
          </a:stretch>
        </p:blipFill>
        <p:spPr>
          <a:xfrm>
            <a:off x="1093069" y="4567187"/>
            <a:ext cx="9380220" cy="1645920"/>
          </a:xfrm>
          <a:prstGeom prst="rect">
            <a:avLst/>
          </a:prstGeom>
        </p:spPr>
      </p:pic>
    </p:spTree>
    <p:extLst>
      <p:ext uri="{BB962C8B-B14F-4D97-AF65-F5344CB8AC3E}">
        <p14:creationId xmlns:p14="http://schemas.microsoft.com/office/powerpoint/2010/main" val="2291688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571B4E5-DFCB-8D38-049F-DB1810C2D063}"/>
              </a:ext>
            </a:extLst>
          </p:cNvPr>
          <p:cNvSpPr>
            <a:spLocks noGrp="1"/>
          </p:cNvSpPr>
          <p:nvPr>
            <p:ph type="sldNum" sz="quarter" idx="12"/>
          </p:nvPr>
        </p:nvSpPr>
        <p:spPr/>
        <p:txBody>
          <a:bodyPr/>
          <a:lstStyle/>
          <a:p>
            <a:fld id="{AA6C878E-6624-8940-965B-E61AF946BCDB}" type="slidenum">
              <a:rPr lang="nl-NL" smtClean="0"/>
              <a:t>7</a:t>
            </a:fld>
            <a:endParaRPr lang="nl-NL"/>
          </a:p>
        </p:txBody>
      </p:sp>
      <p:sp>
        <p:nvSpPr>
          <p:cNvPr id="3" name="Text Placeholder 2">
            <a:extLst>
              <a:ext uri="{FF2B5EF4-FFF2-40B4-BE49-F238E27FC236}">
                <a16:creationId xmlns:a16="http://schemas.microsoft.com/office/drawing/2014/main" id="{8838F4F2-72CC-880F-B019-9B8D64AD89E8}"/>
              </a:ext>
            </a:extLst>
          </p:cNvPr>
          <p:cNvSpPr>
            <a:spLocks noGrp="1"/>
          </p:cNvSpPr>
          <p:nvPr>
            <p:ph type="body" sz="quarter" idx="16"/>
          </p:nvPr>
        </p:nvSpPr>
        <p:spPr/>
        <p:txBody>
          <a:bodyPr/>
          <a:lstStyle/>
          <a:p>
            <a:r>
              <a:rPr lang="en-NL" dirty="0"/>
              <a:t>Sampling &amp; Prioritizing what we perceive</a:t>
            </a:r>
            <a:endParaRPr lang="en-GB" dirty="0"/>
          </a:p>
        </p:txBody>
      </p:sp>
      <p:sp>
        <p:nvSpPr>
          <p:cNvPr id="4" name="Content Placeholder 3">
            <a:extLst>
              <a:ext uri="{FF2B5EF4-FFF2-40B4-BE49-F238E27FC236}">
                <a16:creationId xmlns:a16="http://schemas.microsoft.com/office/drawing/2014/main" id="{9DEC1EF3-E0B5-EB20-AF72-7BAC82B37556}"/>
              </a:ext>
            </a:extLst>
          </p:cNvPr>
          <p:cNvSpPr>
            <a:spLocks noGrp="1"/>
          </p:cNvSpPr>
          <p:nvPr>
            <p:ph sz="quarter" idx="15"/>
          </p:nvPr>
        </p:nvSpPr>
        <p:spPr/>
        <p:txBody>
          <a:bodyPr/>
          <a:lstStyle/>
          <a:p>
            <a:r>
              <a:rPr lang="en-US" sz="1800" dirty="0"/>
              <a:t>Cannot take in all visual information at once.</a:t>
            </a:r>
            <a:endParaRPr lang="en-NL" sz="1800" dirty="0"/>
          </a:p>
          <a:p>
            <a:pPr lvl="1"/>
            <a:r>
              <a:rPr lang="en-US" sz="1800" dirty="0"/>
              <a:t>Therefore, shift attention around environment to focus on important sources of information.</a:t>
            </a:r>
          </a:p>
          <a:p>
            <a:r>
              <a:rPr lang="en-US" sz="1800" dirty="0"/>
              <a:t>‘Spotlight’ metaphor</a:t>
            </a:r>
            <a:endParaRPr lang="en-NL" sz="1800" dirty="0"/>
          </a:p>
          <a:p>
            <a:pPr lvl="1"/>
            <a:r>
              <a:rPr lang="en-US" sz="1800" dirty="0"/>
              <a:t>Attention is like a spotlight which moves about and allows us to selectively attend to parts of the visual world.</a:t>
            </a:r>
          </a:p>
          <a:p>
            <a:pPr lvl="1"/>
            <a:r>
              <a:rPr lang="en-US" sz="1800" dirty="0"/>
              <a:t>Michael Posner (1980) suggested that enhanced processing/detection occurs within this ‘spotlight’.</a:t>
            </a:r>
          </a:p>
          <a:p>
            <a:r>
              <a:rPr lang="en-US" sz="1800" dirty="0"/>
              <a:t>So attention is directed towards ‘space’ according to the spotlight model. It is a space-based model of attention.</a:t>
            </a:r>
            <a:endParaRPr lang="en-NL" sz="1800" dirty="0"/>
          </a:p>
          <a:p>
            <a:r>
              <a:rPr lang="en-NL" sz="1800" dirty="0"/>
              <a:t>What is missing in the diagram below?</a:t>
            </a:r>
          </a:p>
          <a:p>
            <a:endParaRPr lang="en-NL" sz="2000" dirty="0"/>
          </a:p>
          <a:p>
            <a:endParaRPr lang="en-GB" sz="2000" dirty="0"/>
          </a:p>
        </p:txBody>
      </p:sp>
      <p:sp>
        <p:nvSpPr>
          <p:cNvPr id="5" name="Title 4">
            <a:extLst>
              <a:ext uri="{FF2B5EF4-FFF2-40B4-BE49-F238E27FC236}">
                <a16:creationId xmlns:a16="http://schemas.microsoft.com/office/drawing/2014/main" id="{EAFADF03-E5A9-6799-DBD0-12599EF36B19}"/>
              </a:ext>
            </a:extLst>
          </p:cNvPr>
          <p:cNvSpPr>
            <a:spLocks noGrp="1"/>
          </p:cNvSpPr>
          <p:nvPr>
            <p:ph type="title"/>
          </p:nvPr>
        </p:nvSpPr>
        <p:spPr/>
        <p:txBody>
          <a:bodyPr/>
          <a:lstStyle/>
          <a:p>
            <a:r>
              <a:rPr lang="en-GB" dirty="0"/>
              <a:t>Visual Attention</a:t>
            </a:r>
          </a:p>
        </p:txBody>
      </p:sp>
      <p:pic>
        <p:nvPicPr>
          <p:cNvPr id="8" name="Picture 7" descr="Graphical user interface, application&#10;&#10;Description automatically generated">
            <a:extLst>
              <a:ext uri="{FF2B5EF4-FFF2-40B4-BE49-F238E27FC236}">
                <a16:creationId xmlns:a16="http://schemas.microsoft.com/office/drawing/2014/main" id="{6411DF7E-D060-BF5F-D22C-57FA50A4133B}"/>
              </a:ext>
            </a:extLst>
          </p:cNvPr>
          <p:cNvPicPr>
            <a:picLocks noChangeAspect="1"/>
          </p:cNvPicPr>
          <p:nvPr/>
        </p:nvPicPr>
        <p:blipFill>
          <a:blip r:embed="rId2"/>
          <a:stretch>
            <a:fillRect/>
          </a:stretch>
        </p:blipFill>
        <p:spPr>
          <a:xfrm>
            <a:off x="1093069" y="4567187"/>
            <a:ext cx="9380220" cy="1645920"/>
          </a:xfrm>
          <a:prstGeom prst="rect">
            <a:avLst/>
          </a:prstGeom>
        </p:spPr>
      </p:pic>
    </p:spTree>
    <p:extLst>
      <p:ext uri="{BB962C8B-B14F-4D97-AF65-F5344CB8AC3E}">
        <p14:creationId xmlns:p14="http://schemas.microsoft.com/office/powerpoint/2010/main" val="4581510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D8667D4-C3FF-08FC-A3C0-CA08D6C6A911}"/>
              </a:ext>
            </a:extLst>
          </p:cNvPr>
          <p:cNvSpPr>
            <a:spLocks noGrp="1"/>
          </p:cNvSpPr>
          <p:nvPr>
            <p:ph type="sldNum" sz="quarter" idx="12"/>
          </p:nvPr>
        </p:nvSpPr>
        <p:spPr/>
        <p:txBody>
          <a:bodyPr/>
          <a:lstStyle/>
          <a:p>
            <a:fld id="{AA6C878E-6624-8940-965B-E61AF946BCDB}" type="slidenum">
              <a:rPr lang="nl-NL" smtClean="0"/>
              <a:t>8</a:t>
            </a:fld>
            <a:endParaRPr lang="nl-NL"/>
          </a:p>
        </p:txBody>
      </p:sp>
      <p:sp>
        <p:nvSpPr>
          <p:cNvPr id="3" name="Text Placeholder 2">
            <a:extLst>
              <a:ext uri="{FF2B5EF4-FFF2-40B4-BE49-F238E27FC236}">
                <a16:creationId xmlns:a16="http://schemas.microsoft.com/office/drawing/2014/main" id="{DA223975-48AE-6D56-DD65-8635DF33E9B3}"/>
              </a:ext>
            </a:extLst>
          </p:cNvPr>
          <p:cNvSpPr>
            <a:spLocks noGrp="1"/>
          </p:cNvSpPr>
          <p:nvPr>
            <p:ph type="body" sz="quarter" idx="16"/>
          </p:nvPr>
        </p:nvSpPr>
        <p:spPr/>
        <p:txBody>
          <a:bodyPr/>
          <a:lstStyle/>
          <a:p>
            <a:r>
              <a:rPr lang="en-NL" sz="3200" dirty="0"/>
              <a:t>Windows task manager for humans</a:t>
            </a:r>
            <a:endParaRPr lang="en-GB" dirty="0"/>
          </a:p>
        </p:txBody>
      </p:sp>
      <p:sp>
        <p:nvSpPr>
          <p:cNvPr id="4" name="Content Placeholder 3">
            <a:extLst>
              <a:ext uri="{FF2B5EF4-FFF2-40B4-BE49-F238E27FC236}">
                <a16:creationId xmlns:a16="http://schemas.microsoft.com/office/drawing/2014/main" id="{CFE705D8-E55B-2FDC-5C56-BE2E9B5A7AC3}"/>
              </a:ext>
            </a:extLst>
          </p:cNvPr>
          <p:cNvSpPr>
            <a:spLocks noGrp="1"/>
          </p:cNvSpPr>
          <p:nvPr>
            <p:ph sz="quarter" idx="15"/>
          </p:nvPr>
        </p:nvSpPr>
        <p:spPr/>
        <p:txBody>
          <a:bodyPr/>
          <a:lstStyle/>
          <a:p>
            <a:r>
              <a:rPr lang="en-GB" sz="2000" dirty="0"/>
              <a:t>Attention is how the brain controls its own information processing</a:t>
            </a:r>
          </a:p>
          <a:p>
            <a:r>
              <a:rPr lang="en-GB" sz="2000" dirty="0"/>
              <a:t>Can be measured through conscious introspection, overt and implicit </a:t>
            </a:r>
            <a:r>
              <a:rPr lang="en-GB" sz="2000" dirty="0" err="1"/>
              <a:t>behaviors</a:t>
            </a:r>
            <a:r>
              <a:rPr lang="en-GB" sz="2000" dirty="0"/>
              <a:t>, electrophysiology and brain imaging</a:t>
            </a:r>
          </a:p>
          <a:p>
            <a:r>
              <a:rPr lang="en-GB" sz="2000" b="1" dirty="0"/>
              <a:t>External attention </a:t>
            </a:r>
            <a:r>
              <a:rPr lang="en-GB" sz="2000" dirty="0"/>
              <a:t>– selection and modulation of sensory information</a:t>
            </a:r>
          </a:p>
          <a:p>
            <a:pPr lvl="1"/>
            <a:r>
              <a:rPr lang="en-GB" sz="2000" dirty="0"/>
              <a:t>Selects locations in space, points in time, or modality-specific input</a:t>
            </a:r>
          </a:p>
          <a:p>
            <a:pPr lvl="1"/>
            <a:r>
              <a:rPr lang="en-GB" sz="2000" dirty="0"/>
              <a:t>Feature-based or object-based </a:t>
            </a:r>
          </a:p>
          <a:p>
            <a:pPr lvl="1"/>
            <a:r>
              <a:rPr lang="en-GB" sz="2000" dirty="0"/>
              <a:t>Integration of objects/features over space, time and modality</a:t>
            </a:r>
          </a:p>
          <a:p>
            <a:r>
              <a:rPr lang="en-GB" sz="2000" b="1" dirty="0"/>
              <a:t>Internal attention </a:t>
            </a:r>
            <a:r>
              <a:rPr lang="en-GB" sz="2000" dirty="0"/>
              <a:t>– selection, modulation and maintenance of internally generated information</a:t>
            </a:r>
          </a:p>
          <a:p>
            <a:pPr lvl="1"/>
            <a:r>
              <a:rPr lang="en-GB" sz="2000" dirty="0"/>
              <a:t>High-level cognitive (thoughts, plans, rules &amp; responses, self-monitoring, memories)</a:t>
            </a:r>
          </a:p>
          <a:p>
            <a:pPr lvl="1"/>
            <a:r>
              <a:rPr lang="en-GB" sz="2000" dirty="0"/>
              <a:t>Low-level cognitive (bodily functions – pain, hunger, etc.)</a:t>
            </a:r>
          </a:p>
        </p:txBody>
      </p:sp>
      <p:sp>
        <p:nvSpPr>
          <p:cNvPr id="5" name="Title 4">
            <a:extLst>
              <a:ext uri="{FF2B5EF4-FFF2-40B4-BE49-F238E27FC236}">
                <a16:creationId xmlns:a16="http://schemas.microsoft.com/office/drawing/2014/main" id="{29696C82-D91F-6466-6B5A-BE72515282DB}"/>
              </a:ext>
            </a:extLst>
          </p:cNvPr>
          <p:cNvSpPr>
            <a:spLocks noGrp="1"/>
          </p:cNvSpPr>
          <p:nvPr>
            <p:ph type="title"/>
          </p:nvPr>
        </p:nvSpPr>
        <p:spPr/>
        <p:txBody>
          <a:bodyPr/>
          <a:lstStyle/>
          <a:p>
            <a:r>
              <a:rPr lang="en-NL" dirty="0"/>
              <a:t>Attention</a:t>
            </a:r>
            <a:endParaRPr lang="en-GB" dirty="0"/>
          </a:p>
        </p:txBody>
      </p:sp>
    </p:spTree>
    <p:extLst>
      <p:ext uri="{BB962C8B-B14F-4D97-AF65-F5344CB8AC3E}">
        <p14:creationId xmlns:p14="http://schemas.microsoft.com/office/powerpoint/2010/main" val="2473195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765287-43E1-EAC0-89B5-28A5726373C7}"/>
              </a:ext>
            </a:extLst>
          </p:cNvPr>
          <p:cNvSpPr>
            <a:spLocks noGrp="1"/>
          </p:cNvSpPr>
          <p:nvPr>
            <p:ph type="sldNum" sz="quarter" idx="12"/>
          </p:nvPr>
        </p:nvSpPr>
        <p:spPr/>
        <p:txBody>
          <a:bodyPr/>
          <a:lstStyle/>
          <a:p>
            <a:fld id="{AA6C878E-6624-8940-965B-E61AF946BCDB}" type="slidenum">
              <a:rPr lang="nl-NL" smtClean="0"/>
              <a:t>9</a:t>
            </a:fld>
            <a:endParaRPr lang="nl-NL"/>
          </a:p>
        </p:txBody>
      </p:sp>
      <p:sp>
        <p:nvSpPr>
          <p:cNvPr id="3" name="Text Placeholder 2">
            <a:extLst>
              <a:ext uri="{FF2B5EF4-FFF2-40B4-BE49-F238E27FC236}">
                <a16:creationId xmlns:a16="http://schemas.microsoft.com/office/drawing/2014/main" id="{9A2DFF1E-D937-EC2D-E311-0F2F399D618E}"/>
              </a:ext>
            </a:extLst>
          </p:cNvPr>
          <p:cNvSpPr>
            <a:spLocks noGrp="1"/>
          </p:cNvSpPr>
          <p:nvPr>
            <p:ph type="body" sz="quarter" idx="16"/>
          </p:nvPr>
        </p:nvSpPr>
        <p:spPr/>
        <p:txBody>
          <a:bodyPr/>
          <a:lstStyle/>
          <a:p>
            <a:r>
              <a:rPr lang="en-NL" sz="2800" dirty="0"/>
              <a:t>Windows task manager for humans; for our purposes</a:t>
            </a:r>
            <a:endParaRPr lang="en-GB" dirty="0"/>
          </a:p>
        </p:txBody>
      </p:sp>
      <p:sp>
        <p:nvSpPr>
          <p:cNvPr id="4" name="Content Placeholder 3">
            <a:extLst>
              <a:ext uri="{FF2B5EF4-FFF2-40B4-BE49-F238E27FC236}">
                <a16:creationId xmlns:a16="http://schemas.microsoft.com/office/drawing/2014/main" id="{89453D7F-D792-0472-F839-381CF8C7DCDD}"/>
              </a:ext>
            </a:extLst>
          </p:cNvPr>
          <p:cNvSpPr>
            <a:spLocks noGrp="1"/>
          </p:cNvSpPr>
          <p:nvPr>
            <p:ph sz="quarter" idx="15"/>
          </p:nvPr>
        </p:nvSpPr>
        <p:spPr/>
        <p:txBody>
          <a:bodyPr/>
          <a:lstStyle/>
          <a:p>
            <a:r>
              <a:rPr lang="en-GB" b="1" dirty="0"/>
              <a:t>LIMITED</a:t>
            </a:r>
            <a:r>
              <a:rPr lang="en-GB" dirty="0"/>
              <a:t> </a:t>
            </a:r>
            <a:r>
              <a:rPr lang="en-GB" b="1" dirty="0"/>
              <a:t>CAPACITY</a:t>
            </a:r>
            <a:r>
              <a:rPr lang="en-GB" dirty="0"/>
              <a:t> – evolved out of necessity to focus limited processing capacity to the most important information</a:t>
            </a:r>
          </a:p>
          <a:p>
            <a:r>
              <a:rPr lang="en-GB" b="1" dirty="0"/>
              <a:t>SELECTION</a:t>
            </a:r>
            <a:r>
              <a:rPr lang="en-GB" dirty="0"/>
              <a:t> – multiple stimuli compete for selection and the goal is to select the stimulus most relevant to current tasks and goals;</a:t>
            </a:r>
          </a:p>
          <a:p>
            <a:r>
              <a:rPr lang="en-GB" b="1" dirty="0"/>
              <a:t>MODULATION</a:t>
            </a:r>
            <a:r>
              <a:rPr lang="en-GB" dirty="0"/>
              <a:t> – once a stimulus is selected, attention also determines how well it will be processed, how fast and how accurately, and whether it will be later remembered</a:t>
            </a:r>
          </a:p>
          <a:p>
            <a:r>
              <a:rPr lang="en-GB" b="1" dirty="0"/>
              <a:t>VIGILANCE</a:t>
            </a:r>
            <a:r>
              <a:rPr lang="en-GB" dirty="0"/>
              <a:t> – closely related to modulation (which is limited in time and has immediate effects); the ability to sustain attention over extended periods of time</a:t>
            </a:r>
          </a:p>
          <a:p>
            <a:endParaRPr lang="en-GB" dirty="0"/>
          </a:p>
        </p:txBody>
      </p:sp>
      <p:sp>
        <p:nvSpPr>
          <p:cNvPr id="5" name="Title 4">
            <a:extLst>
              <a:ext uri="{FF2B5EF4-FFF2-40B4-BE49-F238E27FC236}">
                <a16:creationId xmlns:a16="http://schemas.microsoft.com/office/drawing/2014/main" id="{8E959839-7FA0-F0FD-EB95-90A6CF5B99FF}"/>
              </a:ext>
            </a:extLst>
          </p:cNvPr>
          <p:cNvSpPr>
            <a:spLocks noGrp="1"/>
          </p:cNvSpPr>
          <p:nvPr>
            <p:ph type="title"/>
          </p:nvPr>
        </p:nvSpPr>
        <p:spPr/>
        <p:txBody>
          <a:bodyPr/>
          <a:lstStyle/>
          <a:p>
            <a:r>
              <a:rPr lang="en-NL" dirty="0"/>
              <a:t>Attention</a:t>
            </a:r>
            <a:endParaRPr lang="en-GB" dirty="0"/>
          </a:p>
        </p:txBody>
      </p:sp>
    </p:spTree>
    <p:extLst>
      <p:ext uri="{BB962C8B-B14F-4D97-AF65-F5344CB8AC3E}">
        <p14:creationId xmlns:p14="http://schemas.microsoft.com/office/powerpoint/2010/main" val="4091600785"/>
      </p:ext>
    </p:extLst>
  </p:cSld>
  <p:clrMapOvr>
    <a:masterClrMapping/>
  </p:clrMapOvr>
</p:sld>
</file>

<file path=ppt/theme/theme1.xml><?xml version="1.0" encoding="utf-8"?>
<a:theme xmlns:a="http://schemas.openxmlformats.org/drawingml/2006/main" name="TITLE SIDE">
  <a:themeElements>
    <a:clrScheme name="Aangepast 2">
      <a:dk1>
        <a:srgbClr val="000000"/>
      </a:dk1>
      <a:lt1>
        <a:srgbClr val="FFFFFF"/>
      </a:lt1>
      <a:dk2>
        <a:srgbClr val="0E3D67"/>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as Powerpoint.pptx" id="{E1222238-079D-4974-8536-DE896AF598CD}" vid="{74072DD1-003A-498D-805F-6F12813DF1F1}"/>
    </a:ext>
  </a:extLst>
</a:theme>
</file>

<file path=ppt/theme/theme2.xml><?xml version="1.0" encoding="utf-8"?>
<a:theme xmlns:a="http://schemas.openxmlformats.org/drawingml/2006/main" name="TEXT SLIDE">
  <a:themeElements>
    <a:clrScheme name="BUas Thema">
      <a:dk1>
        <a:srgbClr val="000000"/>
      </a:dk1>
      <a:lt1>
        <a:srgbClr val="FFFFFF"/>
      </a:lt1>
      <a:dk2>
        <a:srgbClr val="0E3D67"/>
      </a:dk2>
      <a:lt2>
        <a:srgbClr val="E7E6E6"/>
      </a:lt2>
      <a:accent1>
        <a:srgbClr val="00B7ED"/>
      </a:accent1>
      <a:accent2>
        <a:srgbClr val="EC7C30"/>
      </a:accent2>
      <a:accent3>
        <a:srgbClr val="FDFFFE"/>
      </a:accent3>
      <a:accent4>
        <a:srgbClr val="FDFFFE"/>
      </a:accent4>
      <a:accent5>
        <a:srgbClr val="FDFFFE"/>
      </a:accent5>
      <a:accent6>
        <a:srgbClr val="FDFFFE"/>
      </a:accent6>
      <a:hlink>
        <a:srgbClr val="FDFFFE"/>
      </a:hlink>
      <a:folHlink>
        <a:srgbClr val="EC7C3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as Powerpoint.pptx" id="{E1222238-079D-4974-8536-DE896AF598CD}" vid="{858C82BB-7DD2-4828-892B-C2A10CE3C946}"/>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4DEF28CA2629948A9F801C782641252" ma:contentTypeVersion="16" ma:contentTypeDescription="Create a new document." ma:contentTypeScope="" ma:versionID="9c6005e7f719c391f8a081f21693d65f">
  <xsd:schema xmlns:xsd="http://www.w3.org/2001/XMLSchema" xmlns:xs="http://www.w3.org/2001/XMLSchema" xmlns:p="http://schemas.microsoft.com/office/2006/metadata/properties" xmlns:ns2="bd38d267-56bb-4e22-b975-199a06fd69fa" xmlns:ns3="d8c712e5-67fc-4595-93cb-a4164dd8eff3" targetNamespace="http://schemas.microsoft.com/office/2006/metadata/properties" ma:root="true" ma:fieldsID="ac16135cc8f915f339c57eb2d0574bad" ns2:_="" ns3:_="">
    <xsd:import namespace="bd38d267-56bb-4e22-b975-199a06fd69fa"/>
    <xsd:import namespace="d8c712e5-67fc-4595-93cb-a4164dd8eff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Locatio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d38d267-56bb-4e22-b975-199a06fd69f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365a90ea-d0e7-4aae-8ef9-9f5dd1eb65e3" ma:termSetId="09814cd3-568e-fe90-9814-8d621ff8fb84" ma:anchorId="fba54fb3-c3e1-fe81-a776-ca4b69148c4d" ma:open="true" ma:isKeyword="false">
      <xsd:complexType>
        <xsd:sequence>
          <xsd:element ref="pc:Terms" minOccurs="0" maxOccurs="1"/>
        </xsd:sequence>
      </xsd:complex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8c712e5-67fc-4595-93cb-a4164dd8eff3"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5e624992-a676-4554-99c9-a3d8ae70b3e3}" ma:internalName="TaxCatchAll" ma:showField="CatchAllData" ma:web="d8c712e5-67fc-4595-93cb-a4164dd8eff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bd38d267-56bb-4e22-b975-199a06fd69fa">
      <Terms xmlns="http://schemas.microsoft.com/office/infopath/2007/PartnerControls"/>
    </lcf76f155ced4ddcb4097134ff3c332f>
    <TaxCatchAll xmlns="d8c712e5-67fc-4595-93cb-a4164dd8eff3" xsi:nil="true"/>
  </documentManagement>
</p:properties>
</file>

<file path=customXml/itemProps1.xml><?xml version="1.0" encoding="utf-8"?>
<ds:datastoreItem xmlns:ds="http://schemas.openxmlformats.org/officeDocument/2006/customXml" ds:itemID="{DBDE96B7-2B32-41BB-94C3-26DDC5AA149B}">
  <ds:schemaRefs>
    <ds:schemaRef ds:uri="http://schemas.microsoft.com/sharepoint/v3/contenttype/forms"/>
  </ds:schemaRefs>
</ds:datastoreItem>
</file>

<file path=customXml/itemProps2.xml><?xml version="1.0" encoding="utf-8"?>
<ds:datastoreItem xmlns:ds="http://schemas.openxmlformats.org/officeDocument/2006/customXml" ds:itemID="{0E2BD38B-0D77-4FF8-AF53-48D514CED2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d38d267-56bb-4e22-b975-199a06fd69fa"/>
    <ds:schemaRef ds:uri="d8c712e5-67fc-4595-93cb-a4164dd8eff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8080B34-2E67-4CAF-8EF6-72F240EC50BC}">
  <ds:schemaRefs>
    <ds:schemaRef ds:uri="http://www.w3.org/XML/1998/namespace"/>
    <ds:schemaRef ds:uri="http://purl.org/dc/elements/1.1/"/>
    <ds:schemaRef ds:uri="http://purl.org/dc/terms/"/>
    <ds:schemaRef ds:uri="bd38d267-56bb-4e22-b975-199a06fd69fa"/>
    <ds:schemaRef ds:uri="http://schemas.microsoft.com/office/2006/documentManagement/types"/>
    <ds:schemaRef ds:uri="http://purl.org/dc/dcmitype/"/>
    <ds:schemaRef ds:uri="http://schemas.microsoft.com/office/2006/metadata/properties"/>
    <ds:schemaRef ds:uri="http://schemas.openxmlformats.org/package/2006/metadata/core-properties"/>
    <ds:schemaRef ds:uri="http://schemas.microsoft.com/office/infopath/2007/PartnerControls"/>
    <ds:schemaRef ds:uri="d8c712e5-67fc-4595-93cb-a4164dd8eff3"/>
  </ds:schemaRefs>
</ds:datastoreItem>
</file>

<file path=docProps/app.xml><?xml version="1.0" encoding="utf-8"?>
<Properties xmlns="http://schemas.openxmlformats.org/officeDocument/2006/extended-properties" xmlns:vt="http://schemas.openxmlformats.org/officeDocument/2006/docPropsVTypes">
  <Template>BUas Powerpoint</Template>
  <TotalTime>0</TotalTime>
  <Words>1270</Words>
  <Application>Microsoft Office PowerPoint</Application>
  <PresentationFormat>Widescreen</PresentationFormat>
  <Paragraphs>138</Paragraphs>
  <Slides>17</Slides>
  <Notes>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17</vt:i4>
      </vt:variant>
    </vt:vector>
  </HeadingPairs>
  <TitlesOfParts>
    <vt:vector size="25" baseType="lpstr">
      <vt:lpstr>Arial</vt:lpstr>
      <vt:lpstr>Calibri</vt:lpstr>
      <vt:lpstr>Open Sans</vt:lpstr>
      <vt:lpstr>Open Sans SemiBold</vt:lpstr>
      <vt:lpstr>Open Sans SemiBold</vt:lpstr>
      <vt:lpstr>SabonMT</vt:lpstr>
      <vt:lpstr>TITLE SIDE</vt:lpstr>
      <vt:lpstr>TEXT SLIDE</vt:lpstr>
      <vt:lpstr>Cognition Fundamentals: Refresher</vt:lpstr>
      <vt:lpstr>What will we do today?</vt:lpstr>
      <vt:lpstr>Phones please</vt:lpstr>
      <vt:lpstr>The Cognitive System</vt:lpstr>
      <vt:lpstr>How do we perceive?</vt:lpstr>
      <vt:lpstr>Visual Perception</vt:lpstr>
      <vt:lpstr>Visual Attention</vt:lpstr>
      <vt:lpstr>Attention</vt:lpstr>
      <vt:lpstr>Attention</vt:lpstr>
      <vt:lpstr>Rewards &amp; Motivation</vt:lpstr>
      <vt:lpstr>Reinforcement Learning</vt:lpstr>
      <vt:lpstr>How memory functions</vt:lpstr>
      <vt:lpstr>Sensory Memory</vt:lpstr>
      <vt:lpstr>Working Memory</vt:lpstr>
      <vt:lpstr>Types of Memory: the brain as a database</vt:lpstr>
      <vt:lpstr>Attentional &amp; Memory</vt:lpstr>
      <vt:lpstr>Break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Heijligers, Bram</dc:creator>
  <cp:lastModifiedBy>Heijligers, Bram</cp:lastModifiedBy>
  <cp:revision>96</cp:revision>
  <dcterms:created xsi:type="dcterms:W3CDTF">2022-09-13T13:06:59Z</dcterms:created>
  <dcterms:modified xsi:type="dcterms:W3CDTF">2022-12-13T18:42:26Z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0x01010064DEF28CA2629948A9F801C782641252</vt:lpwstr>
  </property>
  <property fmtid="{D5CDD505-2E9C-101B-9397-08002B2CF9AE}" pid="3" name="MediaServiceImageTags">
    <vt:lpwstr/>
  </property>
</Properties>
</file>

<file path=docProps/thumbnail.jpeg>
</file>